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Lst>
  <p:notesMasterIdLst>
    <p:notesMasterId r:id="rId31"/>
  </p:notesMasterIdLst>
  <p:handoutMasterIdLst>
    <p:handoutMasterId r:id="rId32"/>
  </p:handoutMasterIdLst>
  <p:sldIdLst>
    <p:sldId id="271" r:id="rId6"/>
    <p:sldId id="276" r:id="rId7"/>
    <p:sldId id="278" r:id="rId8"/>
    <p:sldId id="279" r:id="rId9"/>
    <p:sldId id="274" r:id="rId10"/>
    <p:sldId id="309" r:id="rId11"/>
    <p:sldId id="310" r:id="rId12"/>
    <p:sldId id="311" r:id="rId13"/>
    <p:sldId id="286" r:id="rId14"/>
    <p:sldId id="287" r:id="rId15"/>
    <p:sldId id="288" r:id="rId16"/>
    <p:sldId id="289" r:id="rId17"/>
    <p:sldId id="290" r:id="rId18"/>
    <p:sldId id="291" r:id="rId19"/>
    <p:sldId id="292" r:id="rId20"/>
    <p:sldId id="293" r:id="rId21"/>
    <p:sldId id="258" r:id="rId22"/>
    <p:sldId id="300" r:id="rId23"/>
    <p:sldId id="301" r:id="rId24"/>
    <p:sldId id="305" r:id="rId25"/>
    <p:sldId id="304" r:id="rId26"/>
    <p:sldId id="302" r:id="rId27"/>
    <p:sldId id="313" r:id="rId28"/>
    <p:sldId id="308" r:id="rId29"/>
    <p:sldId id="306"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86" d="100"/>
          <a:sy n="86" d="100"/>
        </p:scale>
        <p:origin x="514" y="67"/>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enn1" loCatId="relationship" qsTypeId="urn:microsoft.com/office/officeart/2005/8/quickstyle/simple4" qsCatId="simple" csTypeId="urn:microsoft.com/office/officeart/2005/8/colors/colorful1" csCatId="colorful" phldr="1"/>
      <dgm:spPr/>
      <dgm:t>
        <a:bodyPr/>
        <a:lstStyle/>
        <a:p>
          <a:endParaRPr lang="en-US"/>
        </a:p>
      </dgm:t>
    </dgm:pt>
    <dgm:pt modelId="{477D14C5-CED9-4CFC-B338-DFB0C8090B9F}">
      <dgm:prSet phldrT="[Text]"/>
      <dgm:spPr/>
      <dgm:t>
        <a:bodyPr/>
        <a:lstStyle/>
        <a:p>
          <a:r>
            <a:rPr lang="en-US" dirty="0"/>
            <a:t>Data</a:t>
          </a:r>
          <a:r>
            <a:rPr lang="en-US" baseline="0" dirty="0"/>
            <a:t> Preprocessing</a:t>
          </a:r>
          <a:endParaRPr lang="en-US" dirty="0"/>
        </a:p>
      </dgm: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3C67E77D-62FA-499D-B5E6-E79A091C5267}">
      <dgm:prSet phldrT="[Text]"/>
      <dgm:spPr/>
      <dgm:t>
        <a:bodyPr/>
        <a:lstStyle/>
        <a:p>
          <a:r>
            <a:rPr lang="en-US" dirty="0"/>
            <a:t>Interface</a:t>
          </a:r>
          <a:r>
            <a:rPr lang="en-US" baseline="0" dirty="0"/>
            <a:t> </a:t>
          </a:r>
          <a:br>
            <a:rPr lang="en-US" baseline="0" dirty="0"/>
          </a:br>
          <a:r>
            <a:rPr lang="en-US" baseline="0" dirty="0"/>
            <a:t>Building</a:t>
          </a:r>
          <a:endParaRPr lang="en-US" dirty="0"/>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CC6B7442-0B72-4EF2-9F13-1325B51AFF9F}">
      <dgm:prSet phldrT="[Text]"/>
      <dgm:spPr/>
      <dgm:t>
        <a:bodyPr/>
        <a:lstStyle/>
        <a:p>
          <a:r>
            <a:rPr lang="en-US" dirty="0"/>
            <a:t>Building Models</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4ED47EA6-031B-4CD5-8D0E-D4E189AE5F19}">
      <dgm:prSet/>
      <dgm:spPr/>
      <dgm:t>
        <a:bodyPr/>
        <a:lstStyle/>
        <a:p>
          <a:r>
            <a:rPr lang="en-US" dirty="0"/>
            <a:t>Accuracy Testing</a:t>
          </a:r>
        </a:p>
      </dgm:t>
    </dgm:pt>
    <dgm:pt modelId="{0D784636-32F2-41F6-8528-AD1B73511043}" type="parTrans" cxnId="{F6E8CD94-AF7D-4DAF-A3E8-CE0B0A14E68D}">
      <dgm:prSet/>
      <dgm:spPr/>
      <dgm:t>
        <a:bodyPr/>
        <a:lstStyle/>
        <a:p>
          <a:endParaRPr lang="en-US"/>
        </a:p>
      </dgm:t>
    </dgm:pt>
    <dgm:pt modelId="{253F31DE-083D-4D58-AECD-A52C2145E88E}" type="sibTrans" cxnId="{F6E8CD94-AF7D-4DAF-A3E8-CE0B0A14E68D}">
      <dgm:prSet/>
      <dgm:spPr/>
      <dgm:t>
        <a:bodyPr/>
        <a:lstStyle/>
        <a:p>
          <a:endParaRPr lang="en-US"/>
        </a:p>
      </dgm:t>
    </dgm:pt>
    <dgm:pt modelId="{E16D65B4-494C-45C0-82F5-A63E581063CB}" type="pres">
      <dgm:prSet presAssocID="{90119837-5B71-4D44-BB01-DB0B084933C8}" presName="compositeShape" presStyleCnt="0">
        <dgm:presLayoutVars>
          <dgm:chMax val="7"/>
          <dgm:dir/>
          <dgm:resizeHandles val="exact"/>
        </dgm:presLayoutVars>
      </dgm:prSet>
      <dgm:spPr/>
    </dgm:pt>
    <dgm:pt modelId="{7A12B315-EA92-4E8C-914E-FCF8B923D9BA}" type="pres">
      <dgm:prSet presAssocID="{477D14C5-CED9-4CFC-B338-DFB0C8090B9F}" presName="circ1" presStyleLbl="vennNode1" presStyleIdx="0" presStyleCnt="4"/>
      <dgm:spPr/>
    </dgm:pt>
    <dgm:pt modelId="{1114C5CF-9DB7-4B7A-9D02-B353869E5D38}" type="pres">
      <dgm:prSet presAssocID="{477D14C5-CED9-4CFC-B338-DFB0C8090B9F}" presName="circ1Tx" presStyleLbl="revTx" presStyleIdx="0" presStyleCnt="0">
        <dgm:presLayoutVars>
          <dgm:chMax val="0"/>
          <dgm:chPref val="0"/>
          <dgm:bulletEnabled val="1"/>
        </dgm:presLayoutVars>
      </dgm:prSet>
      <dgm:spPr/>
    </dgm:pt>
    <dgm:pt modelId="{C953142B-2B06-4BD1-A6A1-847F34454E16}" type="pres">
      <dgm:prSet presAssocID="{4ED47EA6-031B-4CD5-8D0E-D4E189AE5F19}" presName="circ2" presStyleLbl="vennNode1" presStyleIdx="1" presStyleCnt="4"/>
      <dgm:spPr/>
    </dgm:pt>
    <dgm:pt modelId="{E233BF61-CF81-4DE6-8AD9-B95DEF5CE29B}" type="pres">
      <dgm:prSet presAssocID="{4ED47EA6-031B-4CD5-8D0E-D4E189AE5F19}" presName="circ2Tx" presStyleLbl="revTx" presStyleIdx="0" presStyleCnt="0">
        <dgm:presLayoutVars>
          <dgm:chMax val="0"/>
          <dgm:chPref val="0"/>
          <dgm:bulletEnabled val="1"/>
        </dgm:presLayoutVars>
      </dgm:prSet>
      <dgm:spPr/>
    </dgm:pt>
    <dgm:pt modelId="{BF59DF08-B71E-4EAF-9C0A-454EA6BF69BA}" type="pres">
      <dgm:prSet presAssocID="{3C67E77D-62FA-499D-B5E6-E79A091C5267}" presName="circ3" presStyleLbl="vennNode1" presStyleIdx="2" presStyleCnt="4"/>
      <dgm:spPr/>
    </dgm:pt>
    <dgm:pt modelId="{736B5CA8-1F40-4BC0-8D25-7ED96A99D9CF}" type="pres">
      <dgm:prSet presAssocID="{3C67E77D-62FA-499D-B5E6-E79A091C5267}" presName="circ3Tx" presStyleLbl="revTx" presStyleIdx="0" presStyleCnt="0">
        <dgm:presLayoutVars>
          <dgm:chMax val="0"/>
          <dgm:chPref val="0"/>
          <dgm:bulletEnabled val="1"/>
        </dgm:presLayoutVars>
      </dgm:prSet>
      <dgm:spPr/>
    </dgm:pt>
    <dgm:pt modelId="{5710333C-F037-4FAA-AC07-E0BC0F3F264D}" type="pres">
      <dgm:prSet presAssocID="{CC6B7442-0B72-4EF2-9F13-1325B51AFF9F}" presName="circ4" presStyleLbl="vennNode1" presStyleIdx="3" presStyleCnt="4"/>
      <dgm:spPr/>
    </dgm:pt>
    <dgm:pt modelId="{946B265A-5247-42FA-A3DB-765BB75F3280}" type="pres">
      <dgm:prSet presAssocID="{CC6B7442-0B72-4EF2-9F13-1325B51AFF9F}" presName="circ4Tx" presStyleLbl="revTx" presStyleIdx="0" presStyleCnt="0">
        <dgm:presLayoutVars>
          <dgm:chMax val="0"/>
          <dgm:chPref val="0"/>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FF99C503-4B54-4FE8-A2F9-15BB94DD0052}" type="presOf" srcId="{CC6B7442-0B72-4EF2-9F13-1325B51AFF9F}" destId="{946B265A-5247-42FA-A3DB-765BB75F3280}" srcOrd="1" destOrd="0" presId="urn:microsoft.com/office/officeart/2005/8/layout/venn1"/>
    <dgm:cxn modelId="{25C8D00E-7E96-4A36-A375-D219ADDEF7E1}" type="presOf" srcId="{90119837-5B71-4D44-BB01-DB0B084933C8}" destId="{E16D65B4-494C-45C0-82F5-A63E581063CB}" srcOrd="0" destOrd="0" presId="urn:microsoft.com/office/officeart/2005/8/layout/venn1"/>
    <dgm:cxn modelId="{65447F20-D389-4887-86E0-2E15D52116AE}" type="presOf" srcId="{4ED47EA6-031B-4CD5-8D0E-D4E189AE5F19}" destId="{E233BF61-CF81-4DE6-8AD9-B95DEF5CE29B}" srcOrd="1" destOrd="0" presId="urn:microsoft.com/office/officeart/2005/8/layout/venn1"/>
    <dgm:cxn modelId="{32AA6160-4426-4C4D-93AE-E2F474E37AD9}" srcId="{90119837-5B71-4D44-BB01-DB0B084933C8}" destId="{3C67E77D-62FA-499D-B5E6-E79A091C5267}" srcOrd="2" destOrd="0" parTransId="{5337D229-E330-4525-B0FA-14EC5A80604A}" sibTransId="{C056AC5D-B04E-4376-A1CB-3EAB7BE5AF5B}"/>
    <dgm:cxn modelId="{102D6D4D-90C9-40F4-A001-35DCC329B127}" srcId="{90119837-5B71-4D44-BB01-DB0B084933C8}" destId="{CC6B7442-0B72-4EF2-9F13-1325B51AFF9F}" srcOrd="3" destOrd="0" parTransId="{E3D139E0-5DC2-4F8E-9F8F-B3F0EBCD4689}" sibTransId="{FF80E1BA-0D6F-4EE8-9640-892A5897DBCD}"/>
    <dgm:cxn modelId="{8314FB70-092A-47FB-83E3-C595090DBA48}" type="presOf" srcId="{477D14C5-CED9-4CFC-B338-DFB0C8090B9F}" destId="{1114C5CF-9DB7-4B7A-9D02-B353869E5D38}" srcOrd="1" destOrd="0" presId="urn:microsoft.com/office/officeart/2005/8/layout/venn1"/>
    <dgm:cxn modelId="{72EC0D90-B3C0-40C5-979A-2051A1711AC2}" type="presOf" srcId="{477D14C5-CED9-4CFC-B338-DFB0C8090B9F}" destId="{7A12B315-EA92-4E8C-914E-FCF8B923D9BA}" srcOrd="0" destOrd="0" presId="urn:microsoft.com/office/officeart/2005/8/layout/venn1"/>
    <dgm:cxn modelId="{42CC5C94-9701-4B03-B3D5-C0C907F8CE8F}" type="presOf" srcId="{CC6B7442-0B72-4EF2-9F13-1325B51AFF9F}" destId="{5710333C-F037-4FAA-AC07-E0BC0F3F264D}" srcOrd="0" destOrd="0" presId="urn:microsoft.com/office/officeart/2005/8/layout/venn1"/>
    <dgm:cxn modelId="{F6E8CD94-AF7D-4DAF-A3E8-CE0B0A14E68D}" srcId="{90119837-5B71-4D44-BB01-DB0B084933C8}" destId="{4ED47EA6-031B-4CD5-8D0E-D4E189AE5F19}" srcOrd="1" destOrd="0" parTransId="{0D784636-32F2-41F6-8528-AD1B73511043}" sibTransId="{253F31DE-083D-4D58-AECD-A52C2145E88E}"/>
    <dgm:cxn modelId="{65BCC2E0-0E9E-45A9-9EF0-7B5E1D48DE59}" type="presOf" srcId="{4ED47EA6-031B-4CD5-8D0E-D4E189AE5F19}" destId="{C953142B-2B06-4BD1-A6A1-847F34454E16}" srcOrd="0" destOrd="0" presId="urn:microsoft.com/office/officeart/2005/8/layout/venn1"/>
    <dgm:cxn modelId="{5F1388E1-1A4F-40C4-8095-AB50A53FA644}" type="presOf" srcId="{3C67E77D-62FA-499D-B5E6-E79A091C5267}" destId="{736B5CA8-1F40-4BC0-8D25-7ED96A99D9CF}" srcOrd="1" destOrd="0" presId="urn:microsoft.com/office/officeart/2005/8/layout/venn1"/>
    <dgm:cxn modelId="{0BC173F3-990F-4DFC-B796-609737246630}" type="presOf" srcId="{3C67E77D-62FA-499D-B5E6-E79A091C5267}" destId="{BF59DF08-B71E-4EAF-9C0A-454EA6BF69BA}" srcOrd="0" destOrd="0" presId="urn:microsoft.com/office/officeart/2005/8/layout/venn1"/>
    <dgm:cxn modelId="{44472F79-9B0F-4D76-8B36-0088629008C0}" type="presParOf" srcId="{E16D65B4-494C-45C0-82F5-A63E581063CB}" destId="{7A12B315-EA92-4E8C-914E-FCF8B923D9BA}" srcOrd="0" destOrd="0" presId="urn:microsoft.com/office/officeart/2005/8/layout/venn1"/>
    <dgm:cxn modelId="{EED42847-ACC7-4B5B-B7A1-8F60C94743CB}" type="presParOf" srcId="{E16D65B4-494C-45C0-82F5-A63E581063CB}" destId="{1114C5CF-9DB7-4B7A-9D02-B353869E5D38}" srcOrd="1" destOrd="0" presId="urn:microsoft.com/office/officeart/2005/8/layout/venn1"/>
    <dgm:cxn modelId="{C691EF50-E9D8-4D25-A918-F4EE46F99B1E}" type="presParOf" srcId="{E16D65B4-494C-45C0-82F5-A63E581063CB}" destId="{C953142B-2B06-4BD1-A6A1-847F34454E16}" srcOrd="2" destOrd="0" presId="urn:microsoft.com/office/officeart/2005/8/layout/venn1"/>
    <dgm:cxn modelId="{D1CD2F70-A894-4330-A1E6-0EBAB2A4A41F}" type="presParOf" srcId="{E16D65B4-494C-45C0-82F5-A63E581063CB}" destId="{E233BF61-CF81-4DE6-8AD9-B95DEF5CE29B}" srcOrd="3" destOrd="0" presId="urn:microsoft.com/office/officeart/2005/8/layout/venn1"/>
    <dgm:cxn modelId="{32969808-B88F-4E58-81C0-2B85C0D546E8}" type="presParOf" srcId="{E16D65B4-494C-45C0-82F5-A63E581063CB}" destId="{BF59DF08-B71E-4EAF-9C0A-454EA6BF69BA}" srcOrd="4" destOrd="0" presId="urn:microsoft.com/office/officeart/2005/8/layout/venn1"/>
    <dgm:cxn modelId="{E4BF914B-ACBF-4C63-849A-8D65855A0E3E}" type="presParOf" srcId="{E16D65B4-494C-45C0-82F5-A63E581063CB}" destId="{736B5CA8-1F40-4BC0-8D25-7ED96A99D9CF}" srcOrd="5" destOrd="0" presId="urn:microsoft.com/office/officeart/2005/8/layout/venn1"/>
    <dgm:cxn modelId="{F7C519AE-B079-4D38-8A1B-7DAE8C861351}" type="presParOf" srcId="{E16D65B4-494C-45C0-82F5-A63E581063CB}" destId="{5710333C-F037-4FAA-AC07-E0BC0F3F264D}" srcOrd="6" destOrd="0" presId="urn:microsoft.com/office/officeart/2005/8/layout/venn1"/>
    <dgm:cxn modelId="{433E9934-9E7A-49EC-9B99-9D029E35D0B6}" type="presParOf" srcId="{E16D65B4-494C-45C0-82F5-A63E581063CB}" destId="{946B265A-5247-42FA-A3DB-765BB75F3280}"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2B315-EA92-4E8C-914E-FCF8B923D9BA}">
      <dsp:nvSpPr>
        <dsp:cNvPr id="0" name=""/>
        <dsp:cNvSpPr/>
      </dsp:nvSpPr>
      <dsp:spPr>
        <a:xfrm>
          <a:off x="1100327" y="42671"/>
          <a:ext cx="2218944" cy="2218944"/>
        </a:xfrm>
        <a:prstGeom prst="ellipse">
          <a:avLst/>
        </a:prstGeom>
        <a:gradFill rotWithShape="0">
          <a:gsLst>
            <a:gs pos="0">
              <a:schemeClr val="accent2">
                <a:alpha val="50000"/>
                <a:hueOff val="0"/>
                <a:satOff val="0"/>
                <a:lumOff val="0"/>
                <a:alphaOff val="0"/>
              </a:schemeClr>
            </a:gs>
            <a:gs pos="100000">
              <a:schemeClr val="accent2">
                <a:alpha val="50000"/>
                <a:hueOff val="0"/>
                <a:satOff val="0"/>
                <a:lumOff val="0"/>
                <a:alphaOff val="0"/>
                <a:shade val="48000"/>
                <a:satMod val="180000"/>
                <a:lumMod val="94000"/>
              </a:schemeClr>
            </a:gs>
            <a:gs pos="100000">
              <a:schemeClr val="accent2">
                <a:alpha val="50000"/>
                <a:hueOff val="0"/>
                <a:satOff val="0"/>
                <a:lumOff val="0"/>
                <a:alphaOff val="0"/>
                <a:shade val="48000"/>
                <a:satMod val="180000"/>
                <a:lumMod val="94000"/>
              </a:schemeClr>
            </a:gs>
          </a:gsLst>
          <a:lin ang="4140000" scaled="1"/>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r>
            <a:rPr lang="en-US" sz="1500" kern="1200" baseline="0" dirty="0"/>
            <a:t> Preprocessing</a:t>
          </a:r>
          <a:endParaRPr lang="en-US" sz="1500" kern="1200" dirty="0"/>
        </a:p>
      </dsp:txBody>
      <dsp:txXfrm>
        <a:off x="1356359" y="341375"/>
        <a:ext cx="1706880" cy="704088"/>
      </dsp:txXfrm>
    </dsp:sp>
    <dsp:sp modelId="{C953142B-2B06-4BD1-A6A1-847F34454E16}">
      <dsp:nvSpPr>
        <dsp:cNvPr id="0" name=""/>
        <dsp:cNvSpPr/>
      </dsp:nvSpPr>
      <dsp:spPr>
        <a:xfrm>
          <a:off x="2081784" y="1024127"/>
          <a:ext cx="2218944" cy="2218944"/>
        </a:xfrm>
        <a:prstGeom prst="ellipse">
          <a:avLst/>
        </a:prstGeom>
        <a:gradFill rotWithShape="0">
          <a:gsLst>
            <a:gs pos="0">
              <a:schemeClr val="accent3">
                <a:alpha val="50000"/>
                <a:hueOff val="0"/>
                <a:satOff val="0"/>
                <a:lumOff val="0"/>
                <a:alphaOff val="0"/>
              </a:schemeClr>
            </a:gs>
            <a:gs pos="100000">
              <a:schemeClr val="accent3">
                <a:alpha val="50000"/>
                <a:hueOff val="0"/>
                <a:satOff val="0"/>
                <a:lumOff val="0"/>
                <a:alphaOff val="0"/>
                <a:shade val="48000"/>
                <a:satMod val="180000"/>
                <a:lumMod val="94000"/>
              </a:schemeClr>
            </a:gs>
            <a:gs pos="100000">
              <a:schemeClr val="accent3">
                <a:alpha val="50000"/>
                <a:hueOff val="0"/>
                <a:satOff val="0"/>
                <a:lumOff val="0"/>
                <a:alphaOff val="0"/>
                <a:shade val="48000"/>
                <a:satMod val="180000"/>
                <a:lumMod val="94000"/>
              </a:schemeClr>
            </a:gs>
          </a:gsLst>
          <a:lin ang="4140000" scaled="1"/>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Accuracy Testing</a:t>
          </a:r>
        </a:p>
      </dsp:txBody>
      <dsp:txXfrm>
        <a:off x="3276600" y="1280159"/>
        <a:ext cx="853440" cy="1706880"/>
      </dsp:txXfrm>
    </dsp:sp>
    <dsp:sp modelId="{BF59DF08-B71E-4EAF-9C0A-454EA6BF69BA}">
      <dsp:nvSpPr>
        <dsp:cNvPr id="0" name=""/>
        <dsp:cNvSpPr/>
      </dsp:nvSpPr>
      <dsp:spPr>
        <a:xfrm>
          <a:off x="1100327" y="2005583"/>
          <a:ext cx="2218944" cy="2218944"/>
        </a:xfrm>
        <a:prstGeom prst="ellipse">
          <a:avLst/>
        </a:prstGeom>
        <a:gradFill rotWithShape="0">
          <a:gsLst>
            <a:gs pos="0">
              <a:schemeClr val="accent4">
                <a:alpha val="50000"/>
                <a:hueOff val="0"/>
                <a:satOff val="0"/>
                <a:lumOff val="0"/>
                <a:alphaOff val="0"/>
              </a:schemeClr>
            </a:gs>
            <a:gs pos="100000">
              <a:schemeClr val="accent4">
                <a:alpha val="50000"/>
                <a:hueOff val="0"/>
                <a:satOff val="0"/>
                <a:lumOff val="0"/>
                <a:alphaOff val="0"/>
                <a:shade val="48000"/>
                <a:satMod val="180000"/>
                <a:lumMod val="94000"/>
              </a:schemeClr>
            </a:gs>
            <a:gs pos="100000">
              <a:schemeClr val="accent4">
                <a:alpha val="50000"/>
                <a:hueOff val="0"/>
                <a:satOff val="0"/>
                <a:lumOff val="0"/>
                <a:alphaOff val="0"/>
                <a:shade val="48000"/>
                <a:satMod val="180000"/>
                <a:lumMod val="94000"/>
              </a:schemeClr>
            </a:gs>
          </a:gsLst>
          <a:lin ang="4140000" scaled="1"/>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Interface</a:t>
          </a:r>
          <a:r>
            <a:rPr lang="en-US" sz="1500" kern="1200" baseline="0" dirty="0"/>
            <a:t> </a:t>
          </a:r>
          <a:br>
            <a:rPr lang="en-US" sz="1500" kern="1200" baseline="0" dirty="0"/>
          </a:br>
          <a:r>
            <a:rPr lang="en-US" sz="1500" kern="1200" baseline="0" dirty="0"/>
            <a:t>Building</a:t>
          </a:r>
          <a:endParaRPr lang="en-US" sz="1500" kern="1200" dirty="0"/>
        </a:p>
      </dsp:txBody>
      <dsp:txXfrm>
        <a:off x="1356359" y="3221735"/>
        <a:ext cx="1706880" cy="704088"/>
      </dsp:txXfrm>
    </dsp:sp>
    <dsp:sp modelId="{5710333C-F037-4FAA-AC07-E0BC0F3F264D}">
      <dsp:nvSpPr>
        <dsp:cNvPr id="0" name=""/>
        <dsp:cNvSpPr/>
      </dsp:nvSpPr>
      <dsp:spPr>
        <a:xfrm>
          <a:off x="118871" y="1024127"/>
          <a:ext cx="2218944" cy="2218944"/>
        </a:xfrm>
        <a:prstGeom prst="ellipse">
          <a:avLst/>
        </a:prstGeom>
        <a:gradFill rotWithShape="0">
          <a:gsLst>
            <a:gs pos="0">
              <a:schemeClr val="accent5">
                <a:alpha val="50000"/>
                <a:hueOff val="0"/>
                <a:satOff val="0"/>
                <a:lumOff val="0"/>
                <a:alphaOff val="0"/>
              </a:schemeClr>
            </a:gs>
            <a:gs pos="100000">
              <a:schemeClr val="accent5">
                <a:alpha val="50000"/>
                <a:hueOff val="0"/>
                <a:satOff val="0"/>
                <a:lumOff val="0"/>
                <a:alphaOff val="0"/>
                <a:shade val="48000"/>
                <a:satMod val="180000"/>
                <a:lumMod val="94000"/>
              </a:schemeClr>
            </a:gs>
            <a:gs pos="100000">
              <a:schemeClr val="accent5">
                <a:alpha val="50000"/>
                <a:hueOff val="0"/>
                <a:satOff val="0"/>
                <a:lumOff val="0"/>
                <a:alphaOff val="0"/>
                <a:shade val="48000"/>
                <a:satMod val="180000"/>
                <a:lumMod val="94000"/>
              </a:schemeClr>
            </a:gs>
          </a:gsLst>
          <a:lin ang="4140000" scaled="1"/>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Building Models</a:t>
          </a:r>
        </a:p>
      </dsp:txBody>
      <dsp:txXfrm>
        <a:off x="289559" y="1280159"/>
        <a:ext cx="853440" cy="1706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82589-CB2F-4003-801D-095B67490E73}" type="datetimeFigureOut">
              <a:rPr lang="en-US"/>
              <a:t>5/29/2021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A4844B-5D5D-4D8E-9E71-6B297DF4019B}" type="slidenum">
              <a:rPr/>
              <a:t>‹#›</a:t>
            </a:fld>
            <a:endParaRPr/>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D4DBF-746C-4C25-853D-8A1CBE8404F4}" type="datetimeFigureOut">
              <a:rPr lang="en-US"/>
              <a:t>5/29/2021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0FDE7-FE71-46E3-9512-437B13AD5F46}" type="slidenum">
              <a:rPr/>
              <a:t>‹#›</a:t>
            </a:fld>
            <a:endParaRPr/>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98870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5484812" y="0"/>
            <a:ext cx="6704012"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3953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489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272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5" name="Oval 34"/>
          <p:cNvSpPr/>
          <p:nvPr userDrawn="1"/>
        </p:nvSpPr>
        <p:spPr>
          <a:xfrm>
            <a:off x="596194" y="2183124"/>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36" name="Freeform 28" title="Icon of rocket ship"/>
          <p:cNvSpPr>
            <a:spLocks noChangeArrowheads="1"/>
          </p:cNvSpPr>
          <p:nvPr userDrawn="1"/>
        </p:nvSpPr>
        <p:spPr bwMode="auto">
          <a:xfrm>
            <a:off x="969246" y="2333857"/>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7" name="Oval 36"/>
          <p:cNvSpPr/>
          <p:nvPr userDrawn="1"/>
        </p:nvSpPr>
        <p:spPr>
          <a:xfrm>
            <a:off x="596194" y="3675121"/>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38" name="Freeform 28" title="Icon of rocket ship"/>
          <p:cNvSpPr>
            <a:spLocks noChangeArrowheads="1"/>
          </p:cNvSpPr>
          <p:nvPr userDrawn="1"/>
        </p:nvSpPr>
        <p:spPr bwMode="auto">
          <a:xfrm>
            <a:off x="969246" y="3825854"/>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9" name="Oval 38"/>
          <p:cNvSpPr/>
          <p:nvPr userDrawn="1"/>
        </p:nvSpPr>
        <p:spPr>
          <a:xfrm>
            <a:off x="596194" y="5167118"/>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0" name="Freeform 28" title="Icon of rocket ship"/>
          <p:cNvSpPr>
            <a:spLocks noChangeArrowheads="1"/>
          </p:cNvSpPr>
          <p:nvPr userDrawn="1"/>
        </p:nvSpPr>
        <p:spPr bwMode="auto">
          <a:xfrm>
            <a:off x="969246" y="5317851"/>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0" name="Oval 59">
            <a:extLst>
              <a:ext uri="{FF2B5EF4-FFF2-40B4-BE49-F238E27FC236}">
                <a16:creationId xmlns:a16="http://schemas.microsoft.com/office/drawing/2014/main" id="{0F07CC95-1148-1C45-9F55-BB8954DCE6AD}"/>
              </a:ext>
            </a:extLst>
          </p:cNvPr>
          <p:cNvSpPr/>
          <p:nvPr userDrawn="1"/>
        </p:nvSpPr>
        <p:spPr>
          <a:xfrm>
            <a:off x="6239597" y="2183124"/>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1" name="Freeform 28" title="Icon of rocket ship">
            <a:extLst>
              <a:ext uri="{FF2B5EF4-FFF2-40B4-BE49-F238E27FC236}">
                <a16:creationId xmlns:a16="http://schemas.microsoft.com/office/drawing/2014/main" id="{81408B19-A6D9-4543-9856-3929206A5DEF}"/>
              </a:ext>
            </a:extLst>
          </p:cNvPr>
          <p:cNvSpPr>
            <a:spLocks noChangeArrowheads="1"/>
          </p:cNvSpPr>
          <p:nvPr userDrawn="1"/>
        </p:nvSpPr>
        <p:spPr bwMode="auto">
          <a:xfrm>
            <a:off x="6612649" y="2333857"/>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2" name="Oval 61">
            <a:extLst>
              <a:ext uri="{FF2B5EF4-FFF2-40B4-BE49-F238E27FC236}">
                <a16:creationId xmlns:a16="http://schemas.microsoft.com/office/drawing/2014/main" id="{A2007F6E-3EF2-6B4D-9BC4-D07BE46832EA}"/>
              </a:ext>
            </a:extLst>
          </p:cNvPr>
          <p:cNvSpPr/>
          <p:nvPr userDrawn="1"/>
        </p:nvSpPr>
        <p:spPr>
          <a:xfrm>
            <a:off x="6239597" y="3675121"/>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3" name="Freeform 28" title="Icon of rocket ship">
            <a:extLst>
              <a:ext uri="{FF2B5EF4-FFF2-40B4-BE49-F238E27FC236}">
                <a16:creationId xmlns:a16="http://schemas.microsoft.com/office/drawing/2014/main" id="{A14DE50C-53A9-C640-BF65-A91FE0995D54}"/>
              </a:ext>
            </a:extLst>
          </p:cNvPr>
          <p:cNvSpPr>
            <a:spLocks noChangeArrowheads="1"/>
          </p:cNvSpPr>
          <p:nvPr userDrawn="1"/>
        </p:nvSpPr>
        <p:spPr bwMode="auto">
          <a:xfrm>
            <a:off x="6612649" y="3825854"/>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4" name="Oval 63">
            <a:extLst>
              <a:ext uri="{FF2B5EF4-FFF2-40B4-BE49-F238E27FC236}">
                <a16:creationId xmlns:a16="http://schemas.microsoft.com/office/drawing/2014/main" id="{F1D8596E-0192-4649-84F1-0F82DA043903}"/>
              </a:ext>
            </a:extLst>
          </p:cNvPr>
          <p:cNvSpPr/>
          <p:nvPr userDrawn="1"/>
        </p:nvSpPr>
        <p:spPr>
          <a:xfrm>
            <a:off x="6239597" y="5167118"/>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5" name="Freeform 28" title="Icon of rocket ship">
            <a:extLst>
              <a:ext uri="{FF2B5EF4-FFF2-40B4-BE49-F238E27FC236}">
                <a16:creationId xmlns:a16="http://schemas.microsoft.com/office/drawing/2014/main" id="{4AC600CE-E178-5646-95EF-D8E0981DEFEA}"/>
              </a:ext>
            </a:extLst>
          </p:cNvPr>
          <p:cNvSpPr>
            <a:spLocks noChangeArrowheads="1"/>
          </p:cNvSpPr>
          <p:nvPr userDrawn="1"/>
        </p:nvSpPr>
        <p:spPr bwMode="auto">
          <a:xfrm>
            <a:off x="6612649" y="5317851"/>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4" name="Text Placeholder 9"/>
          <p:cNvSpPr>
            <a:spLocks noGrp="1"/>
          </p:cNvSpPr>
          <p:nvPr>
            <p:ph type="body" sz="quarter" idx="10"/>
          </p:nvPr>
        </p:nvSpPr>
        <p:spPr>
          <a:xfrm>
            <a:off x="596745" y="1271589"/>
            <a:ext cx="10995336" cy="465137"/>
          </a:xfrm>
          <a:prstGeom prst="rect">
            <a:avLst/>
          </a:prstGeom>
        </p:spPr>
        <p:txBody>
          <a:bodyPr>
            <a:normAutofit/>
          </a:bodyPr>
          <a:lstStyle>
            <a:lvl1pPr marL="0" indent="0" algn="l">
              <a:buFontTx/>
              <a:buNone/>
              <a:defRPr sz="1999"/>
            </a:lvl1pPr>
          </a:lstStyle>
          <a:p>
            <a:pPr lvl="0"/>
            <a:r>
              <a:rPr lang="en-US"/>
              <a:t>Click to edit Master text styles</a:t>
            </a:r>
          </a:p>
        </p:txBody>
      </p:sp>
      <p:sp>
        <p:nvSpPr>
          <p:cNvPr id="33" name="Title 7"/>
          <p:cNvSpPr>
            <a:spLocks noGrp="1"/>
          </p:cNvSpPr>
          <p:nvPr>
            <p:ph type="title"/>
          </p:nvPr>
        </p:nvSpPr>
        <p:spPr>
          <a:xfrm>
            <a:off x="596193" y="689113"/>
            <a:ext cx="6054666" cy="583097"/>
          </a:xfrm>
          <a:prstGeom prst="rect">
            <a:avLst/>
          </a:prstGeom>
        </p:spPr>
        <p:txBody>
          <a:bodyPr>
            <a:noAutofit/>
          </a:bodyPr>
          <a:lstStyle>
            <a:lvl1pPr>
              <a:defRPr sz="3199"/>
            </a:lvl1pPr>
          </a:lstStyle>
          <a:p>
            <a:r>
              <a:rPr lang="en-US"/>
              <a:t>Click to edit Master title style</a:t>
            </a:r>
          </a:p>
        </p:txBody>
      </p:sp>
      <p:sp>
        <p:nvSpPr>
          <p:cNvPr id="41" name="Rectangle 40">
            <a:extLst>
              <a:ext uri="{FF2B5EF4-FFF2-40B4-BE49-F238E27FC236}">
                <a16:creationId xmlns:a16="http://schemas.microsoft.com/office/drawing/2014/main" id="{4B1FE5B2-2E8C-8347-A0A7-59E02644F06A}"/>
              </a:ext>
            </a:extLst>
          </p:cNvPr>
          <p:cNvSpPr/>
          <p:nvPr userDrawn="1"/>
        </p:nvSpPr>
        <p:spPr>
          <a:xfrm>
            <a:off x="1882716" y="2183124"/>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2" name="Rectangle 41">
            <a:extLst>
              <a:ext uri="{FF2B5EF4-FFF2-40B4-BE49-F238E27FC236}">
                <a16:creationId xmlns:a16="http://schemas.microsoft.com/office/drawing/2014/main" id="{BB787AD7-6E81-BF4E-8ED6-A4611A24B36D}"/>
              </a:ext>
            </a:extLst>
          </p:cNvPr>
          <p:cNvSpPr/>
          <p:nvPr userDrawn="1"/>
        </p:nvSpPr>
        <p:spPr>
          <a:xfrm>
            <a:off x="1882716" y="3675121"/>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3" name="Rectangle 42">
            <a:extLst>
              <a:ext uri="{FF2B5EF4-FFF2-40B4-BE49-F238E27FC236}">
                <a16:creationId xmlns:a16="http://schemas.microsoft.com/office/drawing/2014/main" id="{A354B42F-29D2-0145-9777-A38EAC4ACBF3}"/>
              </a:ext>
            </a:extLst>
          </p:cNvPr>
          <p:cNvSpPr/>
          <p:nvPr userDrawn="1"/>
        </p:nvSpPr>
        <p:spPr>
          <a:xfrm>
            <a:off x="1882716" y="5167118"/>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4" name="Rectangle 43">
            <a:extLst>
              <a:ext uri="{FF2B5EF4-FFF2-40B4-BE49-F238E27FC236}">
                <a16:creationId xmlns:a16="http://schemas.microsoft.com/office/drawing/2014/main" id="{DF9BA7A8-134E-A14B-9B45-2437FDE69645}"/>
              </a:ext>
            </a:extLst>
          </p:cNvPr>
          <p:cNvSpPr/>
          <p:nvPr userDrawn="1"/>
        </p:nvSpPr>
        <p:spPr>
          <a:xfrm>
            <a:off x="7466274" y="2183124"/>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5" name="Rectangle 44">
            <a:extLst>
              <a:ext uri="{FF2B5EF4-FFF2-40B4-BE49-F238E27FC236}">
                <a16:creationId xmlns:a16="http://schemas.microsoft.com/office/drawing/2014/main" id="{155492F4-0596-804E-8AA4-CC8025D35237}"/>
              </a:ext>
            </a:extLst>
          </p:cNvPr>
          <p:cNvSpPr/>
          <p:nvPr userDrawn="1"/>
        </p:nvSpPr>
        <p:spPr>
          <a:xfrm>
            <a:off x="7466274" y="3675121"/>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6" name="Rectangle 45">
            <a:extLst>
              <a:ext uri="{FF2B5EF4-FFF2-40B4-BE49-F238E27FC236}">
                <a16:creationId xmlns:a16="http://schemas.microsoft.com/office/drawing/2014/main" id="{B78FFCF2-C67C-5C46-A8AE-FDDD5C40D58C}"/>
              </a:ext>
            </a:extLst>
          </p:cNvPr>
          <p:cNvSpPr/>
          <p:nvPr userDrawn="1"/>
        </p:nvSpPr>
        <p:spPr>
          <a:xfrm>
            <a:off x="7466274" y="5167118"/>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7" name="Text Placeholder 9">
            <a:extLst>
              <a:ext uri="{FF2B5EF4-FFF2-40B4-BE49-F238E27FC236}">
                <a16:creationId xmlns:a16="http://schemas.microsoft.com/office/drawing/2014/main" id="{18663D46-1D25-9240-95B2-1F93F90FB781}"/>
              </a:ext>
            </a:extLst>
          </p:cNvPr>
          <p:cNvSpPr>
            <a:spLocks noGrp="1"/>
          </p:cNvSpPr>
          <p:nvPr>
            <p:ph type="body" sz="quarter" idx="16"/>
          </p:nvPr>
        </p:nvSpPr>
        <p:spPr>
          <a:xfrm>
            <a:off x="7597916" y="5317851"/>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48" name="Text Placeholder 9">
            <a:extLst>
              <a:ext uri="{FF2B5EF4-FFF2-40B4-BE49-F238E27FC236}">
                <a16:creationId xmlns:a16="http://schemas.microsoft.com/office/drawing/2014/main" id="{AE2FD9A4-566C-8040-AF20-36E4ACF479B8}"/>
              </a:ext>
            </a:extLst>
          </p:cNvPr>
          <p:cNvSpPr>
            <a:spLocks noGrp="1"/>
          </p:cNvSpPr>
          <p:nvPr>
            <p:ph type="body" sz="quarter" idx="15"/>
          </p:nvPr>
        </p:nvSpPr>
        <p:spPr>
          <a:xfrm>
            <a:off x="7597916" y="3825925"/>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49" name="Text Placeholder 9">
            <a:extLst>
              <a:ext uri="{FF2B5EF4-FFF2-40B4-BE49-F238E27FC236}">
                <a16:creationId xmlns:a16="http://schemas.microsoft.com/office/drawing/2014/main" id="{70E5B691-7471-E74A-B606-7CFD15EB8717}"/>
              </a:ext>
            </a:extLst>
          </p:cNvPr>
          <p:cNvSpPr>
            <a:spLocks noGrp="1"/>
          </p:cNvSpPr>
          <p:nvPr>
            <p:ph type="body" sz="quarter" idx="14"/>
          </p:nvPr>
        </p:nvSpPr>
        <p:spPr>
          <a:xfrm>
            <a:off x="7597916" y="2333857"/>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0" name="Text Placeholder 9">
            <a:extLst>
              <a:ext uri="{FF2B5EF4-FFF2-40B4-BE49-F238E27FC236}">
                <a16:creationId xmlns:a16="http://schemas.microsoft.com/office/drawing/2014/main" id="{2CB88925-F811-EF4E-BF2B-6177BFD04481}"/>
              </a:ext>
            </a:extLst>
          </p:cNvPr>
          <p:cNvSpPr>
            <a:spLocks noGrp="1"/>
          </p:cNvSpPr>
          <p:nvPr>
            <p:ph type="body" sz="quarter" idx="13"/>
          </p:nvPr>
        </p:nvSpPr>
        <p:spPr>
          <a:xfrm>
            <a:off x="2014358" y="5317851"/>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1" name="Text Placeholder 9">
            <a:extLst>
              <a:ext uri="{FF2B5EF4-FFF2-40B4-BE49-F238E27FC236}">
                <a16:creationId xmlns:a16="http://schemas.microsoft.com/office/drawing/2014/main" id="{F667940D-E34E-5A4C-AF4D-65DEF5DCC7F5}"/>
              </a:ext>
            </a:extLst>
          </p:cNvPr>
          <p:cNvSpPr>
            <a:spLocks noGrp="1"/>
          </p:cNvSpPr>
          <p:nvPr>
            <p:ph type="body" sz="quarter" idx="12"/>
          </p:nvPr>
        </p:nvSpPr>
        <p:spPr>
          <a:xfrm>
            <a:off x="2014358" y="3825925"/>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2" name="Text Placeholder 9">
            <a:extLst>
              <a:ext uri="{FF2B5EF4-FFF2-40B4-BE49-F238E27FC236}">
                <a16:creationId xmlns:a16="http://schemas.microsoft.com/office/drawing/2014/main" id="{320249EF-A220-9048-92FB-25B2CB4FABA1}"/>
              </a:ext>
            </a:extLst>
          </p:cNvPr>
          <p:cNvSpPr>
            <a:spLocks noGrp="1"/>
          </p:cNvSpPr>
          <p:nvPr>
            <p:ph type="body" sz="quarter" idx="11"/>
          </p:nvPr>
        </p:nvSpPr>
        <p:spPr>
          <a:xfrm>
            <a:off x="2014358" y="2333857"/>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Tree>
    <p:extLst>
      <p:ext uri="{BB962C8B-B14F-4D97-AF65-F5344CB8AC3E}">
        <p14:creationId xmlns:p14="http://schemas.microsoft.com/office/powerpoint/2010/main" val="171614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500" fill="hold"/>
                                        <p:tgtEl>
                                          <p:spTgt spid="65"/>
                                        </p:tgtEl>
                                        <p:attrNameLst>
                                          <p:attrName>ppt_w</p:attrName>
                                        </p:attrNameLst>
                                      </p:cBhvr>
                                      <p:tavLst>
                                        <p:tav tm="0">
                                          <p:val>
                                            <p:fltVal val="0"/>
                                          </p:val>
                                        </p:tav>
                                        <p:tav tm="100000">
                                          <p:val>
                                            <p:strVal val="#ppt_w"/>
                                          </p:val>
                                        </p:tav>
                                      </p:tavLst>
                                    </p:anim>
                                    <p:anim calcmode="lin" valueType="num">
                                      <p:cBhvr>
                                        <p:cTn id="43" dur="500" fill="hold"/>
                                        <p:tgtEl>
                                          <p:spTgt spid="65"/>
                                        </p:tgtEl>
                                        <p:attrNameLst>
                                          <p:attrName>ppt_h</p:attrName>
                                        </p:attrNameLst>
                                      </p:cBhvr>
                                      <p:tavLst>
                                        <p:tav tm="0">
                                          <p:val>
                                            <p:fltVal val="0"/>
                                          </p:val>
                                        </p:tav>
                                        <p:tav tm="100000">
                                          <p:val>
                                            <p:strVal val="#ppt_h"/>
                                          </p:val>
                                        </p:tav>
                                      </p:tavLst>
                                    </p:anim>
                                    <p:animEffect transition="in" filter="fade">
                                      <p:cBhvr>
                                        <p:cTn id="44" dur="500"/>
                                        <p:tgtEl>
                                          <p:spTgt spid="6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p:cTn id="62" dur="500" fill="hold"/>
                                        <p:tgtEl>
                                          <p:spTgt spid="60"/>
                                        </p:tgtEl>
                                        <p:attrNameLst>
                                          <p:attrName>ppt_w</p:attrName>
                                        </p:attrNameLst>
                                      </p:cBhvr>
                                      <p:tavLst>
                                        <p:tav tm="0">
                                          <p:val>
                                            <p:fltVal val="0"/>
                                          </p:val>
                                        </p:tav>
                                        <p:tav tm="100000">
                                          <p:val>
                                            <p:strVal val="#ppt_w"/>
                                          </p:val>
                                        </p:tav>
                                      </p:tavLst>
                                    </p:anim>
                                    <p:anim calcmode="lin" valueType="num">
                                      <p:cBhvr>
                                        <p:cTn id="63" dur="500" fill="hold"/>
                                        <p:tgtEl>
                                          <p:spTgt spid="60"/>
                                        </p:tgtEl>
                                        <p:attrNameLst>
                                          <p:attrName>ppt_h</p:attrName>
                                        </p:attrNameLst>
                                      </p:cBhvr>
                                      <p:tavLst>
                                        <p:tav tm="0">
                                          <p:val>
                                            <p:fltVal val="0"/>
                                          </p:val>
                                        </p:tav>
                                        <p:tav tm="100000">
                                          <p:val>
                                            <p:strVal val="#ppt_h"/>
                                          </p:val>
                                        </p:tav>
                                      </p:tavLst>
                                    </p:anim>
                                    <p:animEffect transition="in" filter="fade">
                                      <p:cBhvr>
                                        <p:cTn id="6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60" grpId="0" animBg="1"/>
      <p:bldP spid="61" grpId="0" animBg="1"/>
      <p:bldP spid="62" grpId="0" animBg="1"/>
      <p:bldP spid="63" grpId="0" animBg="1"/>
      <p:bldP spid="64" grpId="0" animBg="1"/>
      <p:bldP spid="6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359" y="1692276"/>
            <a:ext cx="11427023"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359" y="393701"/>
            <a:ext cx="11427023"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0948" y="2422526"/>
            <a:ext cx="503106"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0948" y="3838575"/>
            <a:ext cx="503106"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0948" y="5295901"/>
            <a:ext cx="503106"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68982" y="2444751"/>
            <a:ext cx="503106"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68982" y="3860801"/>
            <a:ext cx="503106"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68982" y="5318126"/>
            <a:ext cx="503106"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593" y="753590"/>
            <a:ext cx="11122303" cy="584789"/>
          </a:xfrm>
        </p:spPr>
        <p:txBody>
          <a:bodyPr>
            <a:noAutofit/>
          </a:bodyPr>
          <a:lstStyle>
            <a:lvl1pPr marL="0" algn="ctr">
              <a:defRPr sz="57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8990" y="2348432"/>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8990" y="3759582"/>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8990" y="5216910"/>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5691" y="2348432"/>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5691" y="3759582"/>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5691" y="5230765"/>
            <a:ext cx="3916007" cy="637287"/>
          </a:xfrm>
        </p:spPr>
        <p:txBody>
          <a:bodyPr anchor="ctr">
            <a:noAutofit/>
          </a:bodyPr>
          <a:lstStyle>
            <a:lvl1pPr marL="182825" indent="0" algn="l">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306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0413"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047" y="2011363"/>
            <a:ext cx="503106"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047" y="4760913"/>
            <a:ext cx="503106"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047" y="2894013"/>
            <a:ext cx="503106"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047" y="5684838"/>
            <a:ext cx="503106"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047" y="3838576"/>
            <a:ext cx="503106"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 name="Title 1"/>
          <p:cNvSpPr>
            <a:spLocks noGrp="1"/>
          </p:cNvSpPr>
          <p:nvPr>
            <p:ph type="ctrTitle"/>
          </p:nvPr>
        </p:nvSpPr>
        <p:spPr>
          <a:xfrm>
            <a:off x="507868" y="713291"/>
            <a:ext cx="11122303" cy="584789"/>
          </a:xfrm>
        </p:spPr>
        <p:txBody>
          <a:bodyPr>
            <a:noAutofit/>
          </a:bodyPr>
          <a:lstStyle>
            <a:lvl1pPr marL="0" algn="ctr">
              <a:defRPr sz="57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7874" y="2835867"/>
            <a:ext cx="9882764"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7874" y="3759397"/>
            <a:ext cx="9882764"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7874" y="5606458"/>
            <a:ext cx="9882764"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7874" y="1912337"/>
            <a:ext cx="9882764"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7874" y="4682927"/>
            <a:ext cx="9882764"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159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7868" y="390526"/>
            <a:ext cx="11122303"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7868" y="2552700"/>
            <a:ext cx="3321773"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8" name="Oval 7">
            <a:extLst>
              <a:ext uri="{FF2B5EF4-FFF2-40B4-BE49-F238E27FC236}">
                <a16:creationId xmlns:a16="http://schemas.microsoft.com/office/drawing/2014/main" id="{E795F482-83D3-9242-A0BD-90FA8A982523}"/>
              </a:ext>
            </a:extLst>
          </p:cNvPr>
          <p:cNvSpPr/>
          <p:nvPr userDrawn="1"/>
        </p:nvSpPr>
        <p:spPr>
          <a:xfrm>
            <a:off x="8265547" y="2552700"/>
            <a:ext cx="3321773"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9" name="Oval 8">
            <a:extLst>
              <a:ext uri="{FF2B5EF4-FFF2-40B4-BE49-F238E27FC236}">
                <a16:creationId xmlns:a16="http://schemas.microsoft.com/office/drawing/2014/main" id="{0331901F-74D3-5B40-960F-970A3C8B14B9}"/>
              </a:ext>
            </a:extLst>
          </p:cNvPr>
          <p:cNvSpPr/>
          <p:nvPr userDrawn="1"/>
        </p:nvSpPr>
        <p:spPr>
          <a:xfrm>
            <a:off x="4386707" y="2552700"/>
            <a:ext cx="3321773"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2" name="Title 1"/>
          <p:cNvSpPr>
            <a:spLocks noGrp="1"/>
          </p:cNvSpPr>
          <p:nvPr>
            <p:ph type="ctrTitle"/>
          </p:nvPr>
        </p:nvSpPr>
        <p:spPr>
          <a:xfrm>
            <a:off x="507868" y="856702"/>
            <a:ext cx="11122303" cy="584789"/>
          </a:xfrm>
        </p:spPr>
        <p:txBody>
          <a:bodyPr>
            <a:noAutofit/>
          </a:bodyPr>
          <a:lstStyle>
            <a:lvl1pPr marL="0" algn="ctr">
              <a:defRPr sz="51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188" y="3564836"/>
            <a:ext cx="3020709" cy="1197665"/>
          </a:xfrm>
        </p:spPr>
        <p:txBody>
          <a:bodyPr anchor="ctr">
            <a:noAutofit/>
          </a:bodyPr>
          <a:lstStyle>
            <a:lvl1pPr marL="0" indent="0" algn="ctr">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2939" y="3564836"/>
            <a:ext cx="3033958" cy="1197665"/>
          </a:xfrm>
        </p:spPr>
        <p:txBody>
          <a:bodyPr anchor="ctr">
            <a:noAutofit/>
          </a:bodyPr>
          <a:lstStyle>
            <a:lvl1pPr marL="0" indent="0" algn="ctr">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4566" y="3564836"/>
            <a:ext cx="3047206" cy="1197665"/>
          </a:xfrm>
        </p:spPr>
        <p:txBody>
          <a:bodyPr anchor="ctr">
            <a:noAutofit/>
          </a:bodyPr>
          <a:lstStyle>
            <a:lvl1pPr marL="0" indent="0" algn="ctr">
              <a:spcBef>
                <a:spcPts val="0"/>
              </a:spcBef>
              <a:buFontTx/>
              <a:buNone/>
              <a:defRPr sz="21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585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7868" y="390526"/>
            <a:ext cx="11122303"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7868" y="893278"/>
            <a:ext cx="11122303" cy="584789"/>
          </a:xfrm>
        </p:spPr>
        <p:txBody>
          <a:bodyPr>
            <a:noAutofit/>
          </a:bodyPr>
          <a:lstStyle>
            <a:lvl1pPr marL="0" algn="ctr">
              <a:defRPr sz="5198"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1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804" y="358776"/>
            <a:ext cx="11122303"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346" y="461318"/>
            <a:ext cx="10005753" cy="1211047"/>
          </a:xfrm>
        </p:spPr>
        <p:txBody>
          <a:bodyPr>
            <a:noAutofit/>
          </a:bodyPr>
          <a:lstStyle>
            <a:lvl1pPr marL="0" algn="l">
              <a:defRPr sz="56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344" y="1874520"/>
            <a:ext cx="10005755" cy="4360024"/>
          </a:xfrm>
        </p:spPr>
        <p:txBody>
          <a:bodyPr numCol="1"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2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804" y="358776"/>
            <a:ext cx="11122303"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346" y="461318"/>
            <a:ext cx="10005753" cy="1211047"/>
          </a:xfrm>
        </p:spPr>
        <p:txBody>
          <a:bodyPr>
            <a:noAutofit/>
          </a:bodyPr>
          <a:lstStyle>
            <a:lvl1pPr marL="0" algn="l">
              <a:defRPr sz="56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344" y="1874520"/>
            <a:ext cx="10005755" cy="1988820"/>
          </a:xfrm>
        </p:spPr>
        <p:txBody>
          <a:bodyPr numCol="1"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344" y="4057650"/>
            <a:ext cx="10005755" cy="1988820"/>
          </a:xfrm>
        </p:spPr>
        <p:txBody>
          <a:bodyPr numCol="1"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212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44008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784" y="366523"/>
            <a:ext cx="11122303"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346" y="461318"/>
            <a:ext cx="10005753" cy="1211047"/>
          </a:xfrm>
        </p:spPr>
        <p:txBody>
          <a:bodyPr>
            <a:noAutofit/>
          </a:bodyPr>
          <a:lstStyle>
            <a:lvl1pPr marL="0" algn="l">
              <a:defRPr sz="56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344" y="1874520"/>
            <a:ext cx="4854580" cy="4360024"/>
          </a:xfrm>
        </p:spPr>
        <p:txBody>
          <a:bodyPr numCol="1"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4518" y="1874520"/>
            <a:ext cx="4854580" cy="4360024"/>
          </a:xfrm>
        </p:spPr>
        <p:txBody>
          <a:bodyPr numCol="1"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566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6978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302" y="490968"/>
            <a:ext cx="10537356" cy="1211047"/>
          </a:xfrm>
        </p:spPr>
        <p:txBody>
          <a:bodyPr>
            <a:noAutofit/>
          </a:bodyPr>
          <a:lstStyle>
            <a:lvl1pPr marL="0" algn="ctr">
              <a:defRPr sz="5698"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150" y="2160676"/>
            <a:ext cx="9431508"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063" indent="0">
              <a:lnSpc>
                <a:spcPct val="100000"/>
              </a:lnSpc>
              <a:buFontTx/>
              <a:buNone/>
              <a:defRPr sz="1600" b="0">
                <a:solidFill>
                  <a:schemeClr val="bg1"/>
                </a:solidFill>
                <a:latin typeface="+mn-lt"/>
                <a:cs typeface="Arial" panose="020B0604020202020204" pitchFamily="34" charset="0"/>
              </a:defRPr>
            </a:lvl2pPr>
            <a:lvl3pPr marL="914126" indent="0">
              <a:lnSpc>
                <a:spcPct val="100000"/>
              </a:lnSpc>
              <a:buFontTx/>
              <a:buNone/>
              <a:defRPr sz="1600" b="0">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150" y="3557015"/>
            <a:ext cx="9431508"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063" indent="0">
              <a:lnSpc>
                <a:spcPct val="100000"/>
              </a:lnSpc>
              <a:buFontTx/>
              <a:buNone/>
              <a:defRPr sz="1600" b="0">
                <a:solidFill>
                  <a:schemeClr val="bg1"/>
                </a:solidFill>
                <a:latin typeface="+mn-lt"/>
                <a:cs typeface="Arial" panose="020B0604020202020204" pitchFamily="34" charset="0"/>
              </a:defRPr>
            </a:lvl2pPr>
            <a:lvl3pPr marL="914126" indent="0">
              <a:lnSpc>
                <a:spcPct val="100000"/>
              </a:lnSpc>
              <a:buFontTx/>
              <a:buNone/>
              <a:defRPr sz="1600" b="0">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150" y="4953354"/>
            <a:ext cx="9431508"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063" indent="0">
              <a:lnSpc>
                <a:spcPct val="100000"/>
              </a:lnSpc>
              <a:buFontTx/>
              <a:buNone/>
              <a:defRPr sz="1600" b="0">
                <a:solidFill>
                  <a:schemeClr val="bg1"/>
                </a:solidFill>
                <a:latin typeface="+mn-lt"/>
                <a:cs typeface="Arial" panose="020B0604020202020204" pitchFamily="34" charset="0"/>
              </a:defRPr>
            </a:lvl2pPr>
            <a:lvl3pPr marL="914126" indent="0">
              <a:lnSpc>
                <a:spcPct val="100000"/>
              </a:lnSpc>
              <a:buFontTx/>
              <a:buNone/>
              <a:defRPr sz="1600" b="0">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301" y="2246965"/>
            <a:ext cx="812794"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6925" y="5116062"/>
            <a:ext cx="812794"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302" y="3744465"/>
            <a:ext cx="812794"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22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0413"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0404" y="713341"/>
            <a:ext cx="5484035" cy="1105077"/>
          </a:xfrm>
        </p:spPr>
        <p:txBody>
          <a:bodyPr>
            <a:noAutofit/>
          </a:bodyPr>
          <a:lstStyle>
            <a:lvl1pPr marL="0" algn="l">
              <a:defRPr sz="3299"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0404" y="1818418"/>
            <a:ext cx="5484035"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063" indent="0">
              <a:lnSpc>
                <a:spcPct val="100000"/>
              </a:lnSpc>
              <a:buFontTx/>
              <a:buNone/>
              <a:defRPr sz="1600" b="0">
                <a:solidFill>
                  <a:schemeClr val="bg1"/>
                </a:solidFill>
                <a:latin typeface="+mn-lt"/>
                <a:cs typeface="Arial" panose="020B0604020202020204" pitchFamily="34" charset="0"/>
              </a:defRPr>
            </a:lvl2pPr>
            <a:lvl3pPr marL="914126" indent="0">
              <a:lnSpc>
                <a:spcPct val="100000"/>
              </a:lnSpc>
              <a:buFontTx/>
              <a:buNone/>
              <a:defRPr sz="1600" b="0">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595" y="713341"/>
            <a:ext cx="548814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367" y="2465508"/>
            <a:ext cx="5083294"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599">
                <a:latin typeface="+mj-lt"/>
              </a:rPr>
              <a:t>Click to edit Master title style</a:t>
            </a:r>
            <a:endParaRPr lang="en-US" sz="3599" dirty="0">
              <a:latin typeface="+mj-lt"/>
            </a:endParaRPr>
          </a:p>
        </p:txBody>
      </p:sp>
    </p:spTree>
    <p:extLst>
      <p:ext uri="{BB962C8B-B14F-4D97-AF65-F5344CB8AC3E}">
        <p14:creationId xmlns:p14="http://schemas.microsoft.com/office/powerpoint/2010/main" val="15966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0413"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7868" y="713291"/>
            <a:ext cx="11122303" cy="584789"/>
          </a:xfrm>
        </p:spPr>
        <p:txBody>
          <a:bodyPr>
            <a:noAutofit/>
          </a:bodyPr>
          <a:lstStyle>
            <a:lvl1pPr marL="0" algn="ctr">
              <a:defRPr sz="57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7869" y="2199504"/>
            <a:ext cx="5281065"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063" indent="0">
              <a:lnSpc>
                <a:spcPct val="100000"/>
              </a:lnSpc>
              <a:buFontTx/>
              <a:buNone/>
              <a:defRPr sz="1400" b="1">
                <a:solidFill>
                  <a:schemeClr val="bg1"/>
                </a:solidFill>
                <a:latin typeface="+mn-lt"/>
                <a:cs typeface="Arial" panose="020B0604020202020204" pitchFamily="34" charset="0"/>
              </a:defRPr>
            </a:lvl2pPr>
            <a:lvl3pPr marL="914126" indent="0">
              <a:lnSpc>
                <a:spcPct val="100000"/>
              </a:lnSpc>
              <a:buFontTx/>
              <a:buNone/>
              <a:defRPr sz="1400" b="1">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6804" y="2199504"/>
            <a:ext cx="5281065"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063" indent="0">
              <a:lnSpc>
                <a:spcPct val="100000"/>
              </a:lnSpc>
              <a:buFontTx/>
              <a:buNone/>
              <a:defRPr sz="1400" b="1">
                <a:solidFill>
                  <a:schemeClr val="bg1"/>
                </a:solidFill>
                <a:latin typeface="+mn-lt"/>
                <a:cs typeface="Arial" panose="020B0604020202020204" pitchFamily="34" charset="0"/>
              </a:defRPr>
            </a:lvl2pPr>
            <a:lvl3pPr marL="914126" indent="0">
              <a:lnSpc>
                <a:spcPct val="100000"/>
              </a:lnSpc>
              <a:buFontTx/>
              <a:buNone/>
              <a:defRPr sz="1400" b="1">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96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0413"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7807" y="4839032"/>
            <a:ext cx="10460559" cy="639934"/>
          </a:xfrm>
        </p:spPr>
        <p:txBody>
          <a:bodyPr>
            <a:noAutofit/>
          </a:bodyPr>
          <a:lstStyle>
            <a:lvl1pPr marL="0" algn="l">
              <a:defRPr sz="2799"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7807" y="5478966"/>
            <a:ext cx="10460559"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063" indent="0">
              <a:lnSpc>
                <a:spcPct val="100000"/>
              </a:lnSpc>
              <a:buFontTx/>
              <a:buNone/>
              <a:defRPr sz="1500" b="1">
                <a:solidFill>
                  <a:schemeClr val="bg1"/>
                </a:solidFill>
                <a:latin typeface="+mn-lt"/>
                <a:cs typeface="Arial" panose="020B0604020202020204" pitchFamily="34" charset="0"/>
              </a:defRPr>
            </a:lvl2pPr>
            <a:lvl3pPr marL="914126" indent="0">
              <a:lnSpc>
                <a:spcPct val="100000"/>
              </a:lnSpc>
              <a:buFontTx/>
              <a:buNone/>
              <a:defRPr sz="1500" b="1">
                <a:solidFill>
                  <a:schemeClr val="bg1"/>
                </a:solidFill>
                <a:latin typeface="+mn-lt"/>
                <a:cs typeface="Arial" panose="020B0604020202020204" pitchFamily="34" charset="0"/>
              </a:defRPr>
            </a:lvl3pPr>
            <a:lvl4pPr marL="1371189" indent="0">
              <a:lnSpc>
                <a:spcPct val="100000"/>
              </a:lnSpc>
              <a:buFontTx/>
              <a:buNone/>
              <a:defRPr sz="1300" b="1">
                <a:solidFill>
                  <a:srgbClr val="FFFFFF"/>
                </a:solidFill>
                <a:latin typeface="Cantarell" panose="02000603000000000000" pitchFamily="2" charset="0"/>
              </a:defRPr>
            </a:lvl4pPr>
            <a:lvl5pPr marL="1828251"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47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0413"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7868" y="395288"/>
            <a:ext cx="11122303"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740" y="498158"/>
            <a:ext cx="10460559" cy="639934"/>
          </a:xfrm>
        </p:spPr>
        <p:txBody>
          <a:bodyPr>
            <a:noAutofit/>
          </a:bodyPr>
          <a:lstStyle>
            <a:lvl1pPr marL="0" algn="l">
              <a:defRPr sz="3599"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740" y="1325880"/>
            <a:ext cx="10460559"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063" indent="0">
              <a:lnSpc>
                <a:spcPct val="100000"/>
              </a:lnSpc>
              <a:buFontTx/>
              <a:buNone/>
              <a:defRPr sz="1300" b="1">
                <a:solidFill>
                  <a:schemeClr val="tx1"/>
                </a:solidFill>
                <a:latin typeface="+mn-lt"/>
                <a:cs typeface="Arial" panose="020B0604020202020204" pitchFamily="34" charset="0"/>
              </a:defRPr>
            </a:lvl2pPr>
            <a:lvl3pPr marL="914126" indent="0">
              <a:lnSpc>
                <a:spcPct val="100000"/>
              </a:lnSpc>
              <a:buFontTx/>
              <a:buNone/>
              <a:defRPr sz="1300" b="1">
                <a:solidFill>
                  <a:schemeClr val="tx1"/>
                </a:solidFill>
                <a:latin typeface="+mn-lt"/>
                <a:cs typeface="Arial" panose="020B0604020202020204" pitchFamily="34" charset="0"/>
              </a:defRPr>
            </a:lvl3pPr>
            <a:lvl4pPr marL="1371189" indent="0">
              <a:lnSpc>
                <a:spcPct val="100000"/>
              </a:lnSpc>
              <a:buFontTx/>
              <a:buNone/>
              <a:defRPr sz="1300" b="1">
                <a:solidFill>
                  <a:srgbClr val="FFFFFF"/>
                </a:solidFill>
                <a:latin typeface="Cantarell" panose="02000603000000000000" pitchFamily="2" charset="0"/>
              </a:defRPr>
            </a:lvl4pPr>
            <a:lvl5pPr marL="1828251"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7868" y="2281239"/>
            <a:ext cx="11122303"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063" indent="0">
              <a:lnSpc>
                <a:spcPct val="100000"/>
              </a:lnSpc>
              <a:buFontTx/>
              <a:buNone/>
              <a:defRPr sz="1400" b="1">
                <a:solidFill>
                  <a:schemeClr val="bg1"/>
                </a:solidFill>
                <a:latin typeface="+mn-lt"/>
                <a:cs typeface="Arial" panose="020B0604020202020204" pitchFamily="34" charset="0"/>
              </a:defRPr>
            </a:lvl2pPr>
            <a:lvl3pPr marL="914126" indent="0">
              <a:lnSpc>
                <a:spcPct val="100000"/>
              </a:lnSpc>
              <a:buFontTx/>
              <a:buNone/>
              <a:defRPr sz="1400" b="1">
                <a:solidFill>
                  <a:schemeClr val="bg1"/>
                </a:solidFill>
                <a:latin typeface="+mn-lt"/>
                <a:cs typeface="Arial" panose="020B0604020202020204" pitchFamily="34" charset="0"/>
              </a:defRPr>
            </a:lvl3pPr>
            <a:lvl4pPr marL="1371189" indent="0">
              <a:lnSpc>
                <a:spcPct val="100000"/>
              </a:lnSpc>
              <a:buFontTx/>
              <a:buNone/>
              <a:defRPr sz="1400" b="1">
                <a:solidFill>
                  <a:schemeClr val="bg1"/>
                </a:solidFill>
                <a:latin typeface="+mn-lt"/>
                <a:cs typeface="Arial" panose="020B0604020202020204" pitchFamily="34" charset="0"/>
              </a:defRPr>
            </a:lvl4pPr>
            <a:lvl5pPr marL="1828251"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80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7868" y="383385"/>
            <a:ext cx="11187374"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7868" y="383385"/>
            <a:ext cx="11187374"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7868" y="1828422"/>
            <a:ext cx="11187374"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7868" y="1828422"/>
            <a:ext cx="11187374"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7868" y="713291"/>
            <a:ext cx="11122303" cy="584789"/>
          </a:xfrm>
        </p:spPr>
        <p:txBody>
          <a:bodyPr>
            <a:noAutofit/>
          </a:bodyPr>
          <a:lstStyle>
            <a:lvl1pPr marL="0" algn="ctr">
              <a:defRPr sz="57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346" y="2014250"/>
            <a:ext cx="4715589"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063" indent="0">
              <a:lnSpc>
                <a:spcPct val="100000"/>
              </a:lnSpc>
              <a:buFontTx/>
              <a:buNone/>
              <a:defRPr sz="1300" b="1">
                <a:solidFill>
                  <a:schemeClr val="bg1"/>
                </a:solidFill>
                <a:latin typeface="+mn-lt"/>
                <a:cs typeface="Arial" panose="020B0604020202020204" pitchFamily="34" charset="0"/>
              </a:defRPr>
            </a:lvl2pPr>
            <a:lvl3pPr marL="914126" indent="0">
              <a:lnSpc>
                <a:spcPct val="100000"/>
              </a:lnSpc>
              <a:buFontTx/>
              <a:buNone/>
              <a:defRPr sz="1300" b="1">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6803" y="2014250"/>
            <a:ext cx="4873255"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063" indent="0">
              <a:lnSpc>
                <a:spcPct val="100000"/>
              </a:lnSpc>
              <a:buFontTx/>
              <a:buNone/>
              <a:defRPr sz="1300" b="1">
                <a:solidFill>
                  <a:schemeClr val="bg1"/>
                </a:solidFill>
                <a:latin typeface="+mn-lt"/>
                <a:cs typeface="Arial" panose="020B0604020202020204" pitchFamily="34" charset="0"/>
              </a:defRPr>
            </a:lvl2pPr>
            <a:lvl3pPr marL="914126" indent="0">
              <a:lnSpc>
                <a:spcPct val="100000"/>
              </a:lnSpc>
              <a:buFontTx/>
              <a:buNone/>
              <a:defRPr sz="1300" b="1">
                <a:solidFill>
                  <a:schemeClr val="bg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036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10"/>
            <a:ext cx="12188825"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7868" y="2162175"/>
            <a:ext cx="11122303"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7868" y="786014"/>
            <a:ext cx="11122303" cy="584789"/>
          </a:xfrm>
        </p:spPr>
        <p:txBody>
          <a:bodyPr>
            <a:noAutofit/>
          </a:bodyPr>
          <a:lstStyle>
            <a:lvl1pPr marL="0" algn="ctr">
              <a:defRPr sz="57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346" y="2415655"/>
            <a:ext cx="4715589"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063" indent="0">
              <a:lnSpc>
                <a:spcPct val="100000"/>
              </a:lnSpc>
              <a:buFontTx/>
              <a:buNone/>
              <a:defRPr sz="1600" b="1">
                <a:solidFill>
                  <a:schemeClr val="tx1"/>
                </a:solidFill>
                <a:latin typeface="+mn-lt"/>
                <a:cs typeface="Arial" panose="020B0604020202020204" pitchFamily="34" charset="0"/>
              </a:defRPr>
            </a:lvl2pPr>
            <a:lvl3pPr marL="914126" indent="0">
              <a:lnSpc>
                <a:spcPct val="100000"/>
              </a:lnSpc>
              <a:buFontTx/>
              <a:buNone/>
              <a:defRPr sz="1600" b="1">
                <a:solidFill>
                  <a:schemeClr val="tx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6803" y="2415655"/>
            <a:ext cx="4873255"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063" indent="0">
              <a:lnSpc>
                <a:spcPct val="100000"/>
              </a:lnSpc>
              <a:buFontTx/>
              <a:buNone/>
              <a:defRPr sz="1600" b="1">
                <a:solidFill>
                  <a:schemeClr val="tx1"/>
                </a:solidFill>
                <a:latin typeface="+mn-lt"/>
                <a:cs typeface="Arial" panose="020B0604020202020204" pitchFamily="34" charset="0"/>
              </a:defRPr>
            </a:lvl2pPr>
            <a:lvl3pPr marL="914126" indent="0">
              <a:lnSpc>
                <a:spcPct val="100000"/>
              </a:lnSpc>
              <a:buFontTx/>
              <a:buNone/>
              <a:defRPr sz="1600" b="1">
                <a:solidFill>
                  <a:schemeClr val="tx1"/>
                </a:solidFill>
                <a:latin typeface="+mn-lt"/>
                <a:cs typeface="Arial" panose="020B0604020202020204" pitchFamily="34" charset="0"/>
              </a:defRPr>
            </a:lvl3pPr>
            <a:lvl4pPr marL="1371189" indent="0">
              <a:lnSpc>
                <a:spcPct val="100000"/>
              </a:lnSpc>
              <a:buFontTx/>
              <a:buNone/>
              <a:defRPr sz="1600" b="1">
                <a:solidFill>
                  <a:srgbClr val="FFFFFF"/>
                </a:solidFill>
                <a:latin typeface="Cantarell" panose="02000603000000000000" pitchFamily="2" charset="0"/>
              </a:defRPr>
            </a:lvl4pPr>
            <a:lvl5pPr marL="1828251"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439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0413"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7868" y="4440437"/>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8743" y="4440437"/>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867" y="2070195"/>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5129" y="2090043"/>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2922" y="2090043"/>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78069" y="4411552"/>
            <a:ext cx="3360570"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7868" y="856702"/>
            <a:ext cx="11122303" cy="584789"/>
          </a:xfrm>
        </p:spPr>
        <p:txBody>
          <a:bodyPr>
            <a:noAutofit/>
          </a:bodyPr>
          <a:lstStyle>
            <a:lvl1pPr marL="0" algn="ctr">
              <a:defRPr sz="5198"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436" y="2072789"/>
            <a:ext cx="325230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7092" y="2092637"/>
            <a:ext cx="320717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4765" y="2105319"/>
            <a:ext cx="320717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436" y="4420589"/>
            <a:ext cx="325230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5431" y="4443031"/>
            <a:ext cx="320717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4765" y="4398870"/>
            <a:ext cx="3207176" cy="2026032"/>
          </a:xfrm>
        </p:spPr>
        <p:txBody>
          <a:bodyPr anchor="ctr">
            <a:noAutofit/>
          </a:bodyPr>
          <a:lstStyle>
            <a:lvl1pPr marL="0" indent="0" algn="ctr">
              <a:spcBef>
                <a:spcPts val="0"/>
              </a:spcBef>
              <a:buFontTx/>
              <a:buNone/>
              <a:defRPr sz="1699" b="1"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841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388" y="251791"/>
            <a:ext cx="11660464"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346" y="358446"/>
            <a:ext cx="10005753" cy="1164472"/>
          </a:xfrm>
        </p:spPr>
        <p:txBody>
          <a:bodyPr anchor="b">
            <a:noAutofit/>
          </a:bodyPr>
          <a:lstStyle>
            <a:lvl1pPr marL="0" algn="l">
              <a:defRPr sz="4799"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346" y="1665029"/>
            <a:ext cx="10005753" cy="4811973"/>
          </a:xfrm>
        </p:spPr>
        <p:txBody>
          <a:bodyPr spcCol="182880">
            <a:normAutofit/>
          </a:bodyPr>
          <a:lstStyle>
            <a:lvl1pPr marL="0" indent="0">
              <a:lnSpc>
                <a:spcPct val="100000"/>
              </a:lnSpc>
              <a:buFontTx/>
              <a:buNone/>
              <a:defRPr sz="1999" b="1">
                <a:solidFill>
                  <a:schemeClr val="bg1"/>
                </a:solidFill>
                <a:latin typeface="+mn-lt"/>
                <a:cs typeface="Arial" panose="020B0604020202020204" pitchFamily="34" charset="0"/>
              </a:defRPr>
            </a:lvl1pPr>
            <a:lvl2pPr marL="457063" indent="0">
              <a:lnSpc>
                <a:spcPct val="100000"/>
              </a:lnSpc>
              <a:buFontTx/>
              <a:buNone/>
              <a:defRPr sz="1999" b="1">
                <a:solidFill>
                  <a:schemeClr val="bg1"/>
                </a:solidFill>
                <a:latin typeface="+mn-lt"/>
                <a:cs typeface="Arial" panose="020B0604020202020204" pitchFamily="34" charset="0"/>
              </a:defRPr>
            </a:lvl2pPr>
            <a:lvl3pPr marL="914126" indent="0">
              <a:lnSpc>
                <a:spcPct val="100000"/>
              </a:lnSpc>
              <a:buFontTx/>
              <a:buNone/>
              <a:defRPr sz="1999" b="1">
                <a:solidFill>
                  <a:schemeClr val="bg1"/>
                </a:solidFill>
                <a:latin typeface="+mn-lt"/>
                <a:cs typeface="Arial" panose="020B0604020202020204" pitchFamily="34" charset="0"/>
              </a:defRPr>
            </a:lvl3pPr>
            <a:lvl4pPr marL="1371189" indent="0">
              <a:lnSpc>
                <a:spcPct val="100000"/>
              </a:lnSpc>
              <a:buFontTx/>
              <a:buNone/>
              <a:defRPr sz="1999" b="1">
                <a:solidFill>
                  <a:schemeClr val="bg1"/>
                </a:solidFill>
                <a:latin typeface="+mn-lt"/>
                <a:cs typeface="Arial" panose="020B0604020202020204" pitchFamily="34" charset="0"/>
              </a:defRPr>
            </a:lvl4pPr>
            <a:lvl5pPr marL="1828251" indent="0">
              <a:lnSpc>
                <a:spcPct val="100000"/>
              </a:lnSpc>
              <a:buFontTx/>
              <a:buNone/>
              <a:defRPr sz="1999"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3578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08710" y="0"/>
            <a:ext cx="618011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4413" y="303854"/>
            <a:ext cx="5535758" cy="760670"/>
          </a:xfrm>
        </p:spPr>
        <p:txBody>
          <a:bodyPr anchor="t">
            <a:noAutofit/>
          </a:bodyPr>
          <a:lstStyle>
            <a:lvl1pPr marL="0" algn="ctr">
              <a:defRPr sz="3199"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4413" y="1269241"/>
            <a:ext cx="5535758"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063" indent="0" algn="l">
              <a:lnSpc>
                <a:spcPct val="100000"/>
              </a:lnSpc>
              <a:spcAft>
                <a:spcPts val="1000"/>
              </a:spcAft>
              <a:buFontTx/>
              <a:buNone/>
              <a:defRPr sz="1600" b="1">
                <a:solidFill>
                  <a:schemeClr val="bg1"/>
                </a:solidFill>
                <a:latin typeface="+mn-lt"/>
              </a:defRPr>
            </a:lvl2pPr>
            <a:lvl3pPr marL="914126" indent="0" algn="l">
              <a:lnSpc>
                <a:spcPct val="100000"/>
              </a:lnSpc>
              <a:spcAft>
                <a:spcPts val="1000"/>
              </a:spcAft>
              <a:buFontTx/>
              <a:buNone/>
              <a:defRPr sz="1600" b="1">
                <a:solidFill>
                  <a:schemeClr val="bg1"/>
                </a:solidFill>
                <a:latin typeface="+mn-lt"/>
              </a:defRPr>
            </a:lvl3pPr>
            <a:lvl4pPr marL="1371189" indent="0" algn="l">
              <a:lnSpc>
                <a:spcPct val="100000"/>
              </a:lnSpc>
              <a:spcAft>
                <a:spcPts val="1000"/>
              </a:spcAft>
              <a:buFontTx/>
              <a:buNone/>
              <a:defRPr sz="1600" b="1">
                <a:solidFill>
                  <a:schemeClr val="bg1"/>
                </a:solidFill>
                <a:latin typeface="+mn-lt"/>
              </a:defRPr>
            </a:lvl4pPr>
            <a:lvl5pPr marL="1828251"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34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88826"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7868" y="417540"/>
            <a:ext cx="11122303" cy="1017225"/>
          </a:xfrm>
          <a:solidFill>
            <a:srgbClr val="FFFFFF"/>
          </a:solidFill>
        </p:spPr>
        <p:txBody>
          <a:bodyPr>
            <a:noAutofit/>
          </a:bodyPr>
          <a:lstStyle>
            <a:lvl1pPr marL="0" algn="ctr">
              <a:defRPr sz="3299"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619" y="2904210"/>
            <a:ext cx="10265551"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619" y="3827740"/>
            <a:ext cx="10265551"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619" y="5674801"/>
            <a:ext cx="10265551"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619" y="1980680"/>
            <a:ext cx="10265552"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619" y="4751270"/>
            <a:ext cx="10265551" cy="637287"/>
          </a:xfrm>
        </p:spPr>
        <p:txBody>
          <a:bodyPr anchor="ctr">
            <a:noAutofit/>
          </a:bodyPr>
          <a:lstStyle>
            <a:lvl1pPr marL="182825" indent="0" algn="l">
              <a:spcBef>
                <a:spcPts val="0"/>
              </a:spcBef>
              <a:buFontTx/>
              <a:buNone/>
              <a:defRPr sz="2799" b="0" baseline="0">
                <a:solidFill>
                  <a:schemeClr val="bg1"/>
                </a:solidFill>
                <a:latin typeface="+mn-lt"/>
                <a:cs typeface="Arial" panose="020B0604020202020204" pitchFamily="34" charset="0"/>
              </a:defRPr>
            </a:lvl1pPr>
            <a:lvl2pPr marL="457063" indent="0">
              <a:buFontTx/>
              <a:buNone/>
              <a:defRPr sz="2799">
                <a:solidFill>
                  <a:schemeClr val="bg1"/>
                </a:solidFill>
              </a:defRPr>
            </a:lvl2pPr>
            <a:lvl3pPr marL="914126" indent="0">
              <a:buFontTx/>
              <a:buNone/>
              <a:defRPr sz="2799">
                <a:solidFill>
                  <a:schemeClr val="bg1"/>
                </a:solidFill>
              </a:defRPr>
            </a:lvl3pPr>
            <a:lvl4pPr marL="1371189" indent="0">
              <a:buFontTx/>
              <a:buNone/>
              <a:defRPr sz="2799">
                <a:solidFill>
                  <a:schemeClr val="bg1"/>
                </a:solidFill>
              </a:defRPr>
            </a:lvl4pPr>
            <a:lvl5pPr marL="1828251" indent="0">
              <a:buFontTx/>
              <a:buNone/>
              <a:defRPr sz="2799">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390" y="1994268"/>
            <a:ext cx="627313"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390" y="5693561"/>
            <a:ext cx="627313"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390" y="2922970"/>
            <a:ext cx="627313"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390" y="4788792"/>
            <a:ext cx="627313"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390" y="3846500"/>
            <a:ext cx="627313"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9"/>
          </a:p>
        </p:txBody>
      </p:sp>
    </p:spTree>
    <p:extLst>
      <p:ext uri="{BB962C8B-B14F-4D97-AF65-F5344CB8AC3E}">
        <p14:creationId xmlns:p14="http://schemas.microsoft.com/office/powerpoint/2010/main" val="65061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6" name="Rectangle 5"/>
          <p:cNvSpPr/>
          <p:nvPr userDrawn="1"/>
        </p:nvSpPr>
        <p:spPr>
          <a:xfrm>
            <a:off x="-13657" y="5532438"/>
            <a:ext cx="12202482" cy="1325563"/>
          </a:xfrm>
          <a:prstGeom prst="rect">
            <a:avLst/>
          </a:prstGeom>
          <a:solidFill>
            <a:schemeClr val="accent3">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9" name="Oval 8"/>
          <p:cNvSpPr/>
          <p:nvPr userDrawn="1"/>
        </p:nvSpPr>
        <p:spPr>
          <a:xfrm>
            <a:off x="4478069" y="1149454"/>
            <a:ext cx="3232689" cy="3233531"/>
          </a:xfrm>
          <a:prstGeom prst="ellipse">
            <a:avLst/>
          </a:prstGeom>
          <a:solidFill>
            <a:schemeClr val="accent3">
              <a:lumMod val="60000"/>
              <a:lumOff val="40000"/>
              <a:alpha val="75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8" name="Freeform 28" title="Icon of rocket ship"/>
          <p:cNvSpPr>
            <a:spLocks noChangeArrowheads="1"/>
          </p:cNvSpPr>
          <p:nvPr userDrawn="1"/>
        </p:nvSpPr>
        <p:spPr bwMode="auto">
          <a:xfrm>
            <a:off x="5584576" y="1596542"/>
            <a:ext cx="1019674" cy="2339354"/>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7" name="Title 1"/>
          <p:cNvSpPr>
            <a:spLocks noGrp="1"/>
          </p:cNvSpPr>
          <p:nvPr>
            <p:ph type="title"/>
          </p:nvPr>
        </p:nvSpPr>
        <p:spPr>
          <a:xfrm>
            <a:off x="837982" y="5532438"/>
            <a:ext cx="10512862" cy="1325563"/>
          </a:xfrm>
          <a:prstGeom prst="rect">
            <a:avLst/>
          </a:prstGeo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07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13657" y="2766220"/>
            <a:ext cx="12202482" cy="1325563"/>
          </a:xfrm>
          <a:prstGeom prst="rect">
            <a:avLst/>
          </a:prstGeom>
          <a:solidFill>
            <a:schemeClr val="accent3">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title"/>
          </p:nvPr>
        </p:nvSpPr>
        <p:spPr>
          <a:xfrm>
            <a:off x="837982" y="2766220"/>
            <a:ext cx="10512862" cy="1325563"/>
          </a:xfrm>
          <a:prstGeom prst="rect">
            <a:avLst/>
          </a:prstGeo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069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00" fill="hold"/>
                                        <p:tgtEl>
                                          <p:spTgt spid="7"/>
                                        </p:tgtEl>
                                        <p:attrNameLst>
                                          <p:attrName>ppt_x</p:attrName>
                                        </p:attrNameLst>
                                      </p:cBhvr>
                                      <p:tavLst>
                                        <p:tav tm="0">
                                          <p:val>
                                            <p:strVal val="0-#ppt_w/2"/>
                                          </p:val>
                                        </p:tav>
                                        <p:tav tm="100000">
                                          <p:val>
                                            <p:strVal val="#ppt_x"/>
                                          </p:val>
                                        </p:tav>
                                      </p:tavLst>
                                    </p:anim>
                                    <p:anim calcmode="lin" valueType="num">
                                      <p:cBhvr additive="base">
                                        <p:cTn id="8" dur="7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00" fill="hold"/>
                                        <p:tgtEl>
                                          <p:spTgt spid="2"/>
                                        </p:tgtEl>
                                        <p:attrNameLst>
                                          <p:attrName>ppt_x</p:attrName>
                                        </p:attrNameLst>
                                      </p:cBhvr>
                                      <p:tavLst>
                                        <p:tav tm="0">
                                          <p:val>
                                            <p:strVal val="0-#ppt_w/2"/>
                                          </p:val>
                                        </p:tav>
                                        <p:tav tm="100000">
                                          <p:val>
                                            <p:strVal val="#ppt_x"/>
                                          </p:val>
                                        </p:tav>
                                      </p:tavLst>
                                    </p:anim>
                                    <p:anim calcmode="lin" valueType="num">
                                      <p:cBhvr additive="base">
                                        <p:cTn id="12" dur="7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5" name="Oval 34"/>
          <p:cNvSpPr/>
          <p:nvPr userDrawn="1"/>
        </p:nvSpPr>
        <p:spPr>
          <a:xfrm>
            <a:off x="596194" y="2183124"/>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36" name="Freeform 28" title="Icon of rocket ship"/>
          <p:cNvSpPr>
            <a:spLocks noChangeArrowheads="1"/>
          </p:cNvSpPr>
          <p:nvPr userDrawn="1"/>
        </p:nvSpPr>
        <p:spPr bwMode="auto">
          <a:xfrm>
            <a:off x="969246" y="2333857"/>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7" name="Oval 36"/>
          <p:cNvSpPr/>
          <p:nvPr userDrawn="1"/>
        </p:nvSpPr>
        <p:spPr>
          <a:xfrm>
            <a:off x="596194" y="3675121"/>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38" name="Freeform 28" title="Icon of rocket ship"/>
          <p:cNvSpPr>
            <a:spLocks noChangeArrowheads="1"/>
          </p:cNvSpPr>
          <p:nvPr userDrawn="1"/>
        </p:nvSpPr>
        <p:spPr bwMode="auto">
          <a:xfrm>
            <a:off x="969246" y="3825854"/>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9" name="Oval 38"/>
          <p:cNvSpPr/>
          <p:nvPr userDrawn="1"/>
        </p:nvSpPr>
        <p:spPr>
          <a:xfrm>
            <a:off x="596194" y="5167118"/>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0" name="Freeform 28" title="Icon of rocket ship"/>
          <p:cNvSpPr>
            <a:spLocks noChangeArrowheads="1"/>
          </p:cNvSpPr>
          <p:nvPr userDrawn="1"/>
        </p:nvSpPr>
        <p:spPr bwMode="auto">
          <a:xfrm>
            <a:off x="969246" y="5317851"/>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0" name="Oval 59">
            <a:extLst>
              <a:ext uri="{FF2B5EF4-FFF2-40B4-BE49-F238E27FC236}">
                <a16:creationId xmlns:a16="http://schemas.microsoft.com/office/drawing/2014/main" id="{0F07CC95-1148-1C45-9F55-BB8954DCE6AD}"/>
              </a:ext>
            </a:extLst>
          </p:cNvPr>
          <p:cNvSpPr/>
          <p:nvPr userDrawn="1"/>
        </p:nvSpPr>
        <p:spPr>
          <a:xfrm>
            <a:off x="6239597" y="2183124"/>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1" name="Freeform 28" title="Icon of rocket ship">
            <a:extLst>
              <a:ext uri="{FF2B5EF4-FFF2-40B4-BE49-F238E27FC236}">
                <a16:creationId xmlns:a16="http://schemas.microsoft.com/office/drawing/2014/main" id="{81408B19-A6D9-4543-9856-3929206A5DEF}"/>
              </a:ext>
            </a:extLst>
          </p:cNvPr>
          <p:cNvSpPr>
            <a:spLocks noChangeArrowheads="1"/>
          </p:cNvSpPr>
          <p:nvPr userDrawn="1"/>
        </p:nvSpPr>
        <p:spPr bwMode="auto">
          <a:xfrm>
            <a:off x="6612649" y="2333857"/>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2" name="Oval 61">
            <a:extLst>
              <a:ext uri="{FF2B5EF4-FFF2-40B4-BE49-F238E27FC236}">
                <a16:creationId xmlns:a16="http://schemas.microsoft.com/office/drawing/2014/main" id="{A2007F6E-3EF2-6B4D-9BC4-D07BE46832EA}"/>
              </a:ext>
            </a:extLst>
          </p:cNvPr>
          <p:cNvSpPr/>
          <p:nvPr userDrawn="1"/>
        </p:nvSpPr>
        <p:spPr>
          <a:xfrm>
            <a:off x="6239597" y="3675121"/>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3" name="Freeform 28" title="Icon of rocket ship">
            <a:extLst>
              <a:ext uri="{FF2B5EF4-FFF2-40B4-BE49-F238E27FC236}">
                <a16:creationId xmlns:a16="http://schemas.microsoft.com/office/drawing/2014/main" id="{A14DE50C-53A9-C640-BF65-A91FE0995D54}"/>
              </a:ext>
            </a:extLst>
          </p:cNvPr>
          <p:cNvSpPr>
            <a:spLocks noChangeArrowheads="1"/>
          </p:cNvSpPr>
          <p:nvPr userDrawn="1"/>
        </p:nvSpPr>
        <p:spPr bwMode="auto">
          <a:xfrm>
            <a:off x="6612649" y="3825854"/>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64" name="Oval 63">
            <a:extLst>
              <a:ext uri="{FF2B5EF4-FFF2-40B4-BE49-F238E27FC236}">
                <a16:creationId xmlns:a16="http://schemas.microsoft.com/office/drawing/2014/main" id="{F1D8596E-0192-4649-84F1-0F82DA043903}"/>
              </a:ext>
            </a:extLst>
          </p:cNvPr>
          <p:cNvSpPr/>
          <p:nvPr userDrawn="1"/>
        </p:nvSpPr>
        <p:spPr>
          <a:xfrm>
            <a:off x="6239597" y="5167118"/>
            <a:ext cx="1089880" cy="1090164"/>
          </a:xfrm>
          <a:prstGeom prst="ellipse">
            <a:avLst/>
          </a:prstGeom>
          <a:solidFill>
            <a:schemeClr val="accent3">
              <a:lumMod val="60000"/>
              <a:lumOff val="40000"/>
            </a:schemeClr>
          </a:solidFill>
          <a:ln>
            <a:noFill/>
          </a:ln>
          <a:effectLst>
            <a:outerShdw blurRad="292100" sx="102000" sy="102000" algn="ctr" rotWithShape="0">
              <a:schemeClr val="accent4">
                <a:lumMod val="50000"/>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65" name="Freeform 28" title="Icon of rocket ship">
            <a:extLst>
              <a:ext uri="{FF2B5EF4-FFF2-40B4-BE49-F238E27FC236}">
                <a16:creationId xmlns:a16="http://schemas.microsoft.com/office/drawing/2014/main" id="{4AC600CE-E178-5646-95EF-D8E0981DEFEA}"/>
              </a:ext>
            </a:extLst>
          </p:cNvPr>
          <p:cNvSpPr>
            <a:spLocks noChangeArrowheads="1"/>
          </p:cNvSpPr>
          <p:nvPr userDrawn="1"/>
        </p:nvSpPr>
        <p:spPr bwMode="auto">
          <a:xfrm>
            <a:off x="6612649" y="5317851"/>
            <a:ext cx="343776" cy="788698"/>
          </a:xfrm>
          <a:custGeom>
            <a:avLst/>
            <a:gdLst>
              <a:gd name="T0" fmla="*/ 64700846 w 1035"/>
              <a:gd name="T1" fmla="*/ 3492788 h 2379"/>
              <a:gd name="T2" fmla="*/ 24685170 w 1035"/>
              <a:gd name="T3" fmla="*/ 95988916 h 2379"/>
              <a:gd name="T4" fmla="*/ 0 w 1035"/>
              <a:gd name="T5" fmla="*/ 187061815 h 2379"/>
              <a:gd name="T6" fmla="*/ 34039474 w 1035"/>
              <a:gd name="T7" fmla="*/ 212546473 h 2379"/>
              <a:gd name="T8" fmla="*/ 34299356 w 1035"/>
              <a:gd name="T9" fmla="*/ 215651534 h 2379"/>
              <a:gd name="T10" fmla="*/ 36378051 w 1035"/>
              <a:gd name="T11" fmla="*/ 218885357 h 2379"/>
              <a:gd name="T12" fmla="*/ 42614133 w 1035"/>
              <a:gd name="T13" fmla="*/ 238290096 h 2379"/>
              <a:gd name="T14" fmla="*/ 44173424 w 1035"/>
              <a:gd name="T15" fmla="*/ 240877587 h 2379"/>
              <a:gd name="T16" fmla="*/ 67039422 w 1035"/>
              <a:gd name="T17" fmla="*/ 245664120 h 2379"/>
              <a:gd name="T18" fmla="*/ 89905779 w 1035"/>
              <a:gd name="T19" fmla="*/ 240877587 h 2379"/>
              <a:gd name="T20" fmla="*/ 91464710 w 1035"/>
              <a:gd name="T21" fmla="*/ 238290096 h 2379"/>
              <a:gd name="T22" fmla="*/ 97961035 w 1035"/>
              <a:gd name="T23" fmla="*/ 218885357 h 2379"/>
              <a:gd name="T24" fmla="*/ 100039729 w 1035"/>
              <a:gd name="T25" fmla="*/ 215651534 h 2379"/>
              <a:gd name="T26" fmla="*/ 100299611 w 1035"/>
              <a:gd name="T27" fmla="*/ 212546473 h 2379"/>
              <a:gd name="T28" fmla="*/ 134339086 w 1035"/>
              <a:gd name="T29" fmla="*/ 186802850 h 2379"/>
              <a:gd name="T30" fmla="*/ 109913797 w 1035"/>
              <a:gd name="T31" fmla="*/ 95729951 h 2379"/>
              <a:gd name="T32" fmla="*/ 69637880 w 1035"/>
              <a:gd name="T33" fmla="*/ 3492788 h 2379"/>
              <a:gd name="T34" fmla="*/ 67819067 w 1035"/>
              <a:gd name="T35" fmla="*/ 13583425 h 2379"/>
              <a:gd name="T36" fmla="*/ 102118423 w 1035"/>
              <a:gd name="T37" fmla="*/ 95988916 h 2379"/>
              <a:gd name="T38" fmla="*/ 97961035 w 1035"/>
              <a:gd name="T39" fmla="*/ 160283052 h 2379"/>
              <a:gd name="T40" fmla="*/ 90165661 w 1035"/>
              <a:gd name="T41" fmla="*/ 214098824 h 2379"/>
              <a:gd name="T42" fmla="*/ 45732355 w 1035"/>
              <a:gd name="T43" fmla="*/ 214098824 h 2379"/>
              <a:gd name="T44" fmla="*/ 38067102 w 1035"/>
              <a:gd name="T45" fmla="*/ 160800622 h 2379"/>
              <a:gd name="T46" fmla="*/ 33779593 w 1035"/>
              <a:gd name="T47" fmla="*/ 95988916 h 2379"/>
              <a:gd name="T48" fmla="*/ 67819067 w 1035"/>
              <a:gd name="T49" fmla="*/ 13583425 h 2379"/>
              <a:gd name="T50" fmla="*/ 52098559 w 1035"/>
              <a:gd name="T51" fmla="*/ 109960069 h 2379"/>
              <a:gd name="T52" fmla="*/ 83539575 w 1035"/>
              <a:gd name="T53" fmla="*/ 78783219 h 2379"/>
              <a:gd name="T54" fmla="*/ 58204881 w 1035"/>
              <a:gd name="T55" fmla="*/ 85122103 h 2379"/>
              <a:gd name="T56" fmla="*/ 77173372 w 1035"/>
              <a:gd name="T57" fmla="*/ 103880150 h 2379"/>
              <a:gd name="T58" fmla="*/ 58204881 w 1035"/>
              <a:gd name="T59" fmla="*/ 85122103 h 2379"/>
              <a:gd name="T60" fmla="*/ 29492083 w 1035"/>
              <a:gd name="T61" fmla="*/ 170115084 h 2379"/>
              <a:gd name="T62" fmla="*/ 11432999 w 1035"/>
              <a:gd name="T63" fmla="*/ 215651534 h 2379"/>
              <a:gd name="T64" fmla="*/ 48720455 w 1035"/>
              <a:gd name="T65" fmla="*/ 223930856 h 2379"/>
              <a:gd name="T66" fmla="*/ 87047440 w 1035"/>
              <a:gd name="T67" fmla="*/ 223930856 h 2379"/>
              <a:gd name="T68" fmla="*/ 83539575 w 1035"/>
              <a:gd name="T69" fmla="*/ 235056273 h 2379"/>
              <a:gd name="T70" fmla="*/ 52098559 w 1035"/>
              <a:gd name="T71" fmla="*/ 235056273 h 2379"/>
              <a:gd name="T72" fmla="*/ 48720455 w 1035"/>
              <a:gd name="T73" fmla="*/ 223930856 h 2379"/>
              <a:gd name="T74" fmla="*/ 126413591 w 1035"/>
              <a:gd name="T75" fmla="*/ 190295998 h 2379"/>
              <a:gd name="T76" fmla="*/ 102638187 w 1035"/>
              <a:gd name="T77" fmla="*/ 202973766 h 2379"/>
              <a:gd name="T78" fmla="*/ 50799510 w 1035"/>
              <a:gd name="T79" fmla="*/ 250709259 h 2379"/>
              <a:gd name="T80" fmla="*/ 49759983 w 1035"/>
              <a:gd name="T81" fmla="*/ 286672642 h 2379"/>
              <a:gd name="T82" fmla="*/ 67819067 w 1035"/>
              <a:gd name="T83" fmla="*/ 307629731 h 2379"/>
              <a:gd name="T84" fmla="*/ 90165661 w 1035"/>
              <a:gd name="T85" fmla="*/ 272183919 h 2379"/>
              <a:gd name="T86" fmla="*/ 76134205 w 1035"/>
              <a:gd name="T87" fmla="*/ 252003004 h 2379"/>
              <a:gd name="T88" fmla="*/ 68078949 w 1035"/>
              <a:gd name="T89" fmla="*/ 294693358 h 2379"/>
              <a:gd name="T90" fmla="*/ 54826777 w 1035"/>
              <a:gd name="T91" fmla="*/ 273477664 h 2379"/>
              <a:gd name="T92" fmla="*/ 50799510 w 1035"/>
              <a:gd name="T93" fmla="*/ 250709259 h 2379"/>
              <a:gd name="T94" fmla="*/ 84059339 w 1035"/>
              <a:gd name="T95" fmla="*/ 236091053 h 2379"/>
              <a:gd name="T96" fmla="*/ 84059339 w 1035"/>
              <a:gd name="T97" fmla="*/ 235573483 h 23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5" h="2379">
                <a:moveTo>
                  <a:pt x="522" y="0"/>
                </a:moveTo>
                <a:lnTo>
                  <a:pt x="498" y="27"/>
                </a:lnTo>
                <a:cubicBezTo>
                  <a:pt x="498" y="27"/>
                  <a:pt x="321" y="207"/>
                  <a:pt x="235" y="465"/>
                </a:cubicBezTo>
                <a:cubicBezTo>
                  <a:pt x="207" y="547"/>
                  <a:pt x="190" y="641"/>
                  <a:pt x="190" y="742"/>
                </a:cubicBezTo>
                <a:cubicBezTo>
                  <a:pt x="190" y="865"/>
                  <a:pt x="205" y="1053"/>
                  <a:pt x="221" y="1227"/>
                </a:cubicBezTo>
                <a:lnTo>
                  <a:pt x="0" y="1446"/>
                </a:lnTo>
                <a:lnTo>
                  <a:pt x="31" y="1782"/>
                </a:lnTo>
                <a:lnTo>
                  <a:pt x="262" y="1643"/>
                </a:lnTo>
                <a:cubicBezTo>
                  <a:pt x="262" y="1645"/>
                  <a:pt x="264" y="1661"/>
                  <a:pt x="264" y="1661"/>
                </a:cubicBezTo>
                <a:lnTo>
                  <a:pt x="264" y="1667"/>
                </a:lnTo>
                <a:lnTo>
                  <a:pt x="266" y="1674"/>
                </a:lnTo>
                <a:cubicBezTo>
                  <a:pt x="266" y="1674"/>
                  <a:pt x="272" y="1684"/>
                  <a:pt x="280" y="1692"/>
                </a:cubicBezTo>
                <a:cubicBezTo>
                  <a:pt x="285" y="1694"/>
                  <a:pt x="289" y="1698"/>
                  <a:pt x="293" y="1700"/>
                </a:cubicBezTo>
                <a:lnTo>
                  <a:pt x="328" y="1842"/>
                </a:lnTo>
                <a:cubicBezTo>
                  <a:pt x="328" y="1842"/>
                  <a:pt x="330" y="1848"/>
                  <a:pt x="332" y="1852"/>
                </a:cubicBezTo>
                <a:cubicBezTo>
                  <a:pt x="334" y="1856"/>
                  <a:pt x="338" y="1858"/>
                  <a:pt x="340" y="1862"/>
                </a:cubicBezTo>
                <a:cubicBezTo>
                  <a:pt x="348" y="1868"/>
                  <a:pt x="356" y="1874"/>
                  <a:pt x="371" y="1880"/>
                </a:cubicBezTo>
                <a:cubicBezTo>
                  <a:pt x="397" y="1891"/>
                  <a:pt x="440" y="1899"/>
                  <a:pt x="516" y="1899"/>
                </a:cubicBezTo>
                <a:cubicBezTo>
                  <a:pt x="592" y="1899"/>
                  <a:pt x="635" y="1893"/>
                  <a:pt x="661" y="1880"/>
                </a:cubicBezTo>
                <a:cubicBezTo>
                  <a:pt x="676" y="1874"/>
                  <a:pt x="684" y="1868"/>
                  <a:pt x="692" y="1862"/>
                </a:cubicBezTo>
                <a:cubicBezTo>
                  <a:pt x="696" y="1858"/>
                  <a:pt x="698" y="1856"/>
                  <a:pt x="700" y="1852"/>
                </a:cubicBezTo>
                <a:cubicBezTo>
                  <a:pt x="702" y="1848"/>
                  <a:pt x="704" y="1842"/>
                  <a:pt x="704" y="1842"/>
                </a:cubicBezTo>
                <a:lnTo>
                  <a:pt x="741" y="1700"/>
                </a:lnTo>
                <a:cubicBezTo>
                  <a:pt x="745" y="1698"/>
                  <a:pt x="749" y="1694"/>
                  <a:pt x="754" y="1692"/>
                </a:cubicBezTo>
                <a:cubicBezTo>
                  <a:pt x="762" y="1684"/>
                  <a:pt x="768" y="1674"/>
                  <a:pt x="768" y="1674"/>
                </a:cubicBezTo>
                <a:lnTo>
                  <a:pt x="770" y="1667"/>
                </a:lnTo>
                <a:lnTo>
                  <a:pt x="770" y="1661"/>
                </a:lnTo>
                <a:cubicBezTo>
                  <a:pt x="770" y="1661"/>
                  <a:pt x="772" y="1647"/>
                  <a:pt x="772" y="1643"/>
                </a:cubicBezTo>
                <a:lnTo>
                  <a:pt x="1001" y="1780"/>
                </a:lnTo>
                <a:lnTo>
                  <a:pt x="1034" y="1444"/>
                </a:lnTo>
                <a:lnTo>
                  <a:pt x="815" y="1225"/>
                </a:lnTo>
                <a:cubicBezTo>
                  <a:pt x="831" y="1049"/>
                  <a:pt x="846" y="860"/>
                  <a:pt x="846" y="740"/>
                </a:cubicBezTo>
                <a:cubicBezTo>
                  <a:pt x="846" y="639"/>
                  <a:pt x="827" y="547"/>
                  <a:pt x="799" y="465"/>
                </a:cubicBezTo>
                <a:cubicBezTo>
                  <a:pt x="713" y="209"/>
                  <a:pt x="536" y="27"/>
                  <a:pt x="536" y="27"/>
                </a:cubicBezTo>
                <a:lnTo>
                  <a:pt x="522" y="0"/>
                </a:lnTo>
                <a:close/>
                <a:moveTo>
                  <a:pt x="522" y="105"/>
                </a:moveTo>
                <a:cubicBezTo>
                  <a:pt x="557" y="144"/>
                  <a:pt x="674" y="281"/>
                  <a:pt x="743" y="488"/>
                </a:cubicBezTo>
                <a:cubicBezTo>
                  <a:pt x="770" y="566"/>
                  <a:pt x="786" y="649"/>
                  <a:pt x="786" y="742"/>
                </a:cubicBezTo>
                <a:cubicBezTo>
                  <a:pt x="786" y="860"/>
                  <a:pt x="772" y="1053"/>
                  <a:pt x="754" y="1229"/>
                </a:cubicBezTo>
                <a:cubicBezTo>
                  <a:pt x="754" y="1233"/>
                  <a:pt x="754" y="1235"/>
                  <a:pt x="754" y="1239"/>
                </a:cubicBezTo>
                <a:cubicBezTo>
                  <a:pt x="735" y="1446"/>
                  <a:pt x="713" y="1631"/>
                  <a:pt x="713" y="1643"/>
                </a:cubicBezTo>
                <a:cubicBezTo>
                  <a:pt x="708" y="1645"/>
                  <a:pt x="704" y="1649"/>
                  <a:pt x="694" y="1655"/>
                </a:cubicBezTo>
                <a:cubicBezTo>
                  <a:pt x="670" y="1665"/>
                  <a:pt x="618" y="1678"/>
                  <a:pt x="524" y="1678"/>
                </a:cubicBezTo>
                <a:cubicBezTo>
                  <a:pt x="430" y="1678"/>
                  <a:pt x="377" y="1665"/>
                  <a:pt x="352" y="1655"/>
                </a:cubicBezTo>
                <a:cubicBezTo>
                  <a:pt x="342" y="1651"/>
                  <a:pt x="336" y="1647"/>
                  <a:pt x="334" y="1643"/>
                </a:cubicBezTo>
                <a:cubicBezTo>
                  <a:pt x="332" y="1631"/>
                  <a:pt x="311" y="1450"/>
                  <a:pt x="293" y="1243"/>
                </a:cubicBezTo>
                <a:cubicBezTo>
                  <a:pt x="293" y="1239"/>
                  <a:pt x="293" y="1235"/>
                  <a:pt x="291" y="1229"/>
                </a:cubicBezTo>
                <a:cubicBezTo>
                  <a:pt x="274" y="1053"/>
                  <a:pt x="260" y="863"/>
                  <a:pt x="260" y="742"/>
                </a:cubicBezTo>
                <a:cubicBezTo>
                  <a:pt x="260" y="649"/>
                  <a:pt x="276" y="566"/>
                  <a:pt x="303" y="488"/>
                </a:cubicBezTo>
                <a:cubicBezTo>
                  <a:pt x="371" y="281"/>
                  <a:pt x="487" y="144"/>
                  <a:pt x="522" y="105"/>
                </a:cubicBezTo>
                <a:close/>
                <a:moveTo>
                  <a:pt x="401" y="609"/>
                </a:moveTo>
                <a:cubicBezTo>
                  <a:pt x="334" y="676"/>
                  <a:pt x="334" y="785"/>
                  <a:pt x="401" y="850"/>
                </a:cubicBezTo>
                <a:cubicBezTo>
                  <a:pt x="469" y="918"/>
                  <a:pt x="577" y="918"/>
                  <a:pt x="643" y="850"/>
                </a:cubicBezTo>
                <a:cubicBezTo>
                  <a:pt x="711" y="783"/>
                  <a:pt x="711" y="674"/>
                  <a:pt x="643" y="609"/>
                </a:cubicBezTo>
                <a:cubicBezTo>
                  <a:pt x="577" y="541"/>
                  <a:pt x="467" y="541"/>
                  <a:pt x="401" y="609"/>
                </a:cubicBezTo>
                <a:close/>
                <a:moveTo>
                  <a:pt x="448" y="658"/>
                </a:moveTo>
                <a:cubicBezTo>
                  <a:pt x="489" y="617"/>
                  <a:pt x="553" y="617"/>
                  <a:pt x="594" y="658"/>
                </a:cubicBezTo>
                <a:cubicBezTo>
                  <a:pt x="635" y="699"/>
                  <a:pt x="635" y="762"/>
                  <a:pt x="594" y="803"/>
                </a:cubicBezTo>
                <a:cubicBezTo>
                  <a:pt x="553" y="844"/>
                  <a:pt x="489" y="844"/>
                  <a:pt x="448" y="803"/>
                </a:cubicBezTo>
                <a:cubicBezTo>
                  <a:pt x="407" y="762"/>
                  <a:pt x="409" y="697"/>
                  <a:pt x="448" y="658"/>
                </a:cubicBezTo>
                <a:close/>
                <a:moveTo>
                  <a:pt x="72" y="1471"/>
                </a:moveTo>
                <a:lnTo>
                  <a:pt x="227" y="1315"/>
                </a:lnTo>
                <a:cubicBezTo>
                  <a:pt x="237" y="1418"/>
                  <a:pt x="248" y="1506"/>
                  <a:pt x="254" y="1569"/>
                </a:cubicBezTo>
                <a:lnTo>
                  <a:pt x="88" y="1667"/>
                </a:lnTo>
                <a:lnTo>
                  <a:pt x="72" y="1471"/>
                </a:lnTo>
                <a:close/>
                <a:moveTo>
                  <a:pt x="375" y="1731"/>
                </a:moveTo>
                <a:cubicBezTo>
                  <a:pt x="412" y="1739"/>
                  <a:pt x="457" y="1745"/>
                  <a:pt x="522" y="1745"/>
                </a:cubicBezTo>
                <a:cubicBezTo>
                  <a:pt x="588" y="1745"/>
                  <a:pt x="635" y="1739"/>
                  <a:pt x="670" y="1731"/>
                </a:cubicBezTo>
                <a:lnTo>
                  <a:pt x="649" y="1815"/>
                </a:lnTo>
                <a:cubicBezTo>
                  <a:pt x="649" y="1815"/>
                  <a:pt x="649" y="1815"/>
                  <a:pt x="643" y="1817"/>
                </a:cubicBezTo>
                <a:cubicBezTo>
                  <a:pt x="629" y="1823"/>
                  <a:pt x="594" y="1831"/>
                  <a:pt x="522" y="1831"/>
                </a:cubicBezTo>
                <a:cubicBezTo>
                  <a:pt x="450" y="1831"/>
                  <a:pt x="416" y="1823"/>
                  <a:pt x="401" y="1817"/>
                </a:cubicBezTo>
                <a:cubicBezTo>
                  <a:pt x="397" y="1815"/>
                  <a:pt x="397" y="1815"/>
                  <a:pt x="395" y="1815"/>
                </a:cubicBezTo>
                <a:lnTo>
                  <a:pt x="375" y="1731"/>
                </a:lnTo>
                <a:close/>
                <a:moveTo>
                  <a:pt x="817" y="1315"/>
                </a:moveTo>
                <a:lnTo>
                  <a:pt x="973" y="1471"/>
                </a:lnTo>
                <a:lnTo>
                  <a:pt x="954" y="1667"/>
                </a:lnTo>
                <a:lnTo>
                  <a:pt x="790" y="1569"/>
                </a:lnTo>
                <a:cubicBezTo>
                  <a:pt x="797" y="1506"/>
                  <a:pt x="807" y="1420"/>
                  <a:pt x="817" y="1315"/>
                </a:cubicBezTo>
                <a:close/>
                <a:moveTo>
                  <a:pt x="391" y="1938"/>
                </a:moveTo>
                <a:cubicBezTo>
                  <a:pt x="383" y="2007"/>
                  <a:pt x="350" y="2048"/>
                  <a:pt x="350" y="2112"/>
                </a:cubicBezTo>
                <a:cubicBezTo>
                  <a:pt x="350" y="2145"/>
                  <a:pt x="360" y="2179"/>
                  <a:pt x="383" y="2216"/>
                </a:cubicBezTo>
                <a:cubicBezTo>
                  <a:pt x="405" y="2255"/>
                  <a:pt x="442" y="2298"/>
                  <a:pt x="498" y="2354"/>
                </a:cubicBezTo>
                <a:lnTo>
                  <a:pt x="522" y="2378"/>
                </a:lnTo>
                <a:lnTo>
                  <a:pt x="547" y="2354"/>
                </a:lnTo>
                <a:cubicBezTo>
                  <a:pt x="657" y="2243"/>
                  <a:pt x="694" y="2170"/>
                  <a:pt x="694" y="2104"/>
                </a:cubicBezTo>
                <a:cubicBezTo>
                  <a:pt x="694" y="2039"/>
                  <a:pt x="661" y="1995"/>
                  <a:pt x="653" y="1938"/>
                </a:cubicBezTo>
                <a:lnTo>
                  <a:pt x="586" y="1948"/>
                </a:lnTo>
                <a:cubicBezTo>
                  <a:pt x="598" y="2022"/>
                  <a:pt x="625" y="2065"/>
                  <a:pt x="627" y="2106"/>
                </a:cubicBezTo>
                <a:cubicBezTo>
                  <a:pt x="627" y="2141"/>
                  <a:pt x="600" y="2194"/>
                  <a:pt x="524" y="2278"/>
                </a:cubicBezTo>
                <a:cubicBezTo>
                  <a:pt x="489" y="2241"/>
                  <a:pt x="459" y="2206"/>
                  <a:pt x="444" y="2181"/>
                </a:cubicBezTo>
                <a:cubicBezTo>
                  <a:pt x="426" y="2151"/>
                  <a:pt x="422" y="2132"/>
                  <a:pt x="422" y="2114"/>
                </a:cubicBezTo>
                <a:cubicBezTo>
                  <a:pt x="422" y="2077"/>
                  <a:pt x="450" y="2032"/>
                  <a:pt x="461" y="1948"/>
                </a:cubicBezTo>
                <a:lnTo>
                  <a:pt x="391" y="1938"/>
                </a:lnTo>
                <a:close/>
                <a:moveTo>
                  <a:pt x="647" y="1821"/>
                </a:moveTo>
                <a:lnTo>
                  <a:pt x="647" y="1825"/>
                </a:lnTo>
                <a:cubicBezTo>
                  <a:pt x="645" y="1823"/>
                  <a:pt x="647" y="1823"/>
                  <a:pt x="647" y="1821"/>
                </a:cubicBezTo>
                <a:close/>
              </a:path>
            </a:pathLst>
          </a:custGeom>
          <a:solidFill>
            <a:schemeClr val="tx1"/>
          </a:solidFill>
          <a:ln>
            <a:noFill/>
          </a:ln>
          <a:effectLst/>
        </p:spPr>
        <p:txBody>
          <a:bodyPr wrap="none" anchor="ctr"/>
          <a:lstStyle/>
          <a:p>
            <a:endParaRPr lang="en-US" sz="1799" dirty="0"/>
          </a:p>
        </p:txBody>
      </p:sp>
      <p:sp>
        <p:nvSpPr>
          <p:cNvPr id="34" name="Text Placeholder 9"/>
          <p:cNvSpPr>
            <a:spLocks noGrp="1"/>
          </p:cNvSpPr>
          <p:nvPr>
            <p:ph type="body" sz="quarter" idx="10"/>
          </p:nvPr>
        </p:nvSpPr>
        <p:spPr>
          <a:xfrm>
            <a:off x="596745" y="1271589"/>
            <a:ext cx="10995336" cy="465137"/>
          </a:xfrm>
          <a:prstGeom prst="rect">
            <a:avLst/>
          </a:prstGeom>
        </p:spPr>
        <p:txBody>
          <a:bodyPr>
            <a:normAutofit/>
          </a:bodyPr>
          <a:lstStyle>
            <a:lvl1pPr marL="0" indent="0" algn="l">
              <a:buFontTx/>
              <a:buNone/>
              <a:defRPr sz="1999"/>
            </a:lvl1pPr>
          </a:lstStyle>
          <a:p>
            <a:pPr lvl="0"/>
            <a:r>
              <a:rPr lang="en-US"/>
              <a:t>Click to edit Master text styles</a:t>
            </a:r>
          </a:p>
        </p:txBody>
      </p:sp>
      <p:sp>
        <p:nvSpPr>
          <p:cNvPr id="33" name="Title 7"/>
          <p:cNvSpPr>
            <a:spLocks noGrp="1"/>
          </p:cNvSpPr>
          <p:nvPr>
            <p:ph type="title"/>
          </p:nvPr>
        </p:nvSpPr>
        <p:spPr>
          <a:xfrm>
            <a:off x="596193" y="689113"/>
            <a:ext cx="6054666" cy="583097"/>
          </a:xfrm>
          <a:prstGeom prst="rect">
            <a:avLst/>
          </a:prstGeom>
        </p:spPr>
        <p:txBody>
          <a:bodyPr>
            <a:noAutofit/>
          </a:bodyPr>
          <a:lstStyle>
            <a:lvl1pPr>
              <a:defRPr sz="3199"/>
            </a:lvl1pPr>
          </a:lstStyle>
          <a:p>
            <a:r>
              <a:rPr lang="en-US"/>
              <a:t>Click to edit Master title style</a:t>
            </a:r>
          </a:p>
        </p:txBody>
      </p:sp>
      <p:sp>
        <p:nvSpPr>
          <p:cNvPr id="41" name="Rectangle 40">
            <a:extLst>
              <a:ext uri="{FF2B5EF4-FFF2-40B4-BE49-F238E27FC236}">
                <a16:creationId xmlns:a16="http://schemas.microsoft.com/office/drawing/2014/main" id="{4B1FE5B2-2E8C-8347-A0A7-59E02644F06A}"/>
              </a:ext>
            </a:extLst>
          </p:cNvPr>
          <p:cNvSpPr/>
          <p:nvPr userDrawn="1"/>
        </p:nvSpPr>
        <p:spPr>
          <a:xfrm>
            <a:off x="1882716" y="2183124"/>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2" name="Rectangle 41">
            <a:extLst>
              <a:ext uri="{FF2B5EF4-FFF2-40B4-BE49-F238E27FC236}">
                <a16:creationId xmlns:a16="http://schemas.microsoft.com/office/drawing/2014/main" id="{BB787AD7-6E81-BF4E-8ED6-A4611A24B36D}"/>
              </a:ext>
            </a:extLst>
          </p:cNvPr>
          <p:cNvSpPr/>
          <p:nvPr userDrawn="1"/>
        </p:nvSpPr>
        <p:spPr>
          <a:xfrm>
            <a:off x="1882716" y="3675121"/>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3" name="Rectangle 42">
            <a:extLst>
              <a:ext uri="{FF2B5EF4-FFF2-40B4-BE49-F238E27FC236}">
                <a16:creationId xmlns:a16="http://schemas.microsoft.com/office/drawing/2014/main" id="{A354B42F-29D2-0145-9777-A38EAC4ACBF3}"/>
              </a:ext>
            </a:extLst>
          </p:cNvPr>
          <p:cNvSpPr/>
          <p:nvPr userDrawn="1"/>
        </p:nvSpPr>
        <p:spPr>
          <a:xfrm>
            <a:off x="1882716" y="5167118"/>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4" name="Rectangle 43">
            <a:extLst>
              <a:ext uri="{FF2B5EF4-FFF2-40B4-BE49-F238E27FC236}">
                <a16:creationId xmlns:a16="http://schemas.microsoft.com/office/drawing/2014/main" id="{DF9BA7A8-134E-A14B-9B45-2437FDE69645}"/>
              </a:ext>
            </a:extLst>
          </p:cNvPr>
          <p:cNvSpPr/>
          <p:nvPr userDrawn="1"/>
        </p:nvSpPr>
        <p:spPr>
          <a:xfrm>
            <a:off x="7466274" y="2183124"/>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5" name="Rectangle 44">
            <a:extLst>
              <a:ext uri="{FF2B5EF4-FFF2-40B4-BE49-F238E27FC236}">
                <a16:creationId xmlns:a16="http://schemas.microsoft.com/office/drawing/2014/main" id="{155492F4-0596-804E-8AA4-CC8025D35237}"/>
              </a:ext>
            </a:extLst>
          </p:cNvPr>
          <p:cNvSpPr/>
          <p:nvPr userDrawn="1"/>
        </p:nvSpPr>
        <p:spPr>
          <a:xfrm>
            <a:off x="7466274" y="3675121"/>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6" name="Rectangle 45">
            <a:extLst>
              <a:ext uri="{FF2B5EF4-FFF2-40B4-BE49-F238E27FC236}">
                <a16:creationId xmlns:a16="http://schemas.microsoft.com/office/drawing/2014/main" id="{B78FFCF2-C67C-5C46-A8AE-FDDD5C40D58C}"/>
              </a:ext>
            </a:extLst>
          </p:cNvPr>
          <p:cNvSpPr/>
          <p:nvPr userDrawn="1"/>
        </p:nvSpPr>
        <p:spPr>
          <a:xfrm>
            <a:off x="7466274" y="5167118"/>
            <a:ext cx="4019006" cy="10901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7" name="Text Placeholder 9">
            <a:extLst>
              <a:ext uri="{FF2B5EF4-FFF2-40B4-BE49-F238E27FC236}">
                <a16:creationId xmlns:a16="http://schemas.microsoft.com/office/drawing/2014/main" id="{18663D46-1D25-9240-95B2-1F93F90FB781}"/>
              </a:ext>
            </a:extLst>
          </p:cNvPr>
          <p:cNvSpPr>
            <a:spLocks noGrp="1"/>
          </p:cNvSpPr>
          <p:nvPr>
            <p:ph type="body" sz="quarter" idx="16"/>
          </p:nvPr>
        </p:nvSpPr>
        <p:spPr>
          <a:xfrm>
            <a:off x="7597916" y="5317851"/>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48" name="Text Placeholder 9">
            <a:extLst>
              <a:ext uri="{FF2B5EF4-FFF2-40B4-BE49-F238E27FC236}">
                <a16:creationId xmlns:a16="http://schemas.microsoft.com/office/drawing/2014/main" id="{AE2FD9A4-566C-8040-AF20-36E4ACF479B8}"/>
              </a:ext>
            </a:extLst>
          </p:cNvPr>
          <p:cNvSpPr>
            <a:spLocks noGrp="1"/>
          </p:cNvSpPr>
          <p:nvPr>
            <p:ph type="body" sz="quarter" idx="15"/>
          </p:nvPr>
        </p:nvSpPr>
        <p:spPr>
          <a:xfrm>
            <a:off x="7597916" y="3825925"/>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49" name="Text Placeholder 9">
            <a:extLst>
              <a:ext uri="{FF2B5EF4-FFF2-40B4-BE49-F238E27FC236}">
                <a16:creationId xmlns:a16="http://schemas.microsoft.com/office/drawing/2014/main" id="{70E5B691-7471-E74A-B606-7CFD15EB8717}"/>
              </a:ext>
            </a:extLst>
          </p:cNvPr>
          <p:cNvSpPr>
            <a:spLocks noGrp="1"/>
          </p:cNvSpPr>
          <p:nvPr>
            <p:ph type="body" sz="quarter" idx="14"/>
          </p:nvPr>
        </p:nvSpPr>
        <p:spPr>
          <a:xfrm>
            <a:off x="7597916" y="2333857"/>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0" name="Text Placeholder 9">
            <a:extLst>
              <a:ext uri="{FF2B5EF4-FFF2-40B4-BE49-F238E27FC236}">
                <a16:creationId xmlns:a16="http://schemas.microsoft.com/office/drawing/2014/main" id="{2CB88925-F811-EF4E-BF2B-6177BFD04481}"/>
              </a:ext>
            </a:extLst>
          </p:cNvPr>
          <p:cNvSpPr>
            <a:spLocks noGrp="1"/>
          </p:cNvSpPr>
          <p:nvPr>
            <p:ph type="body" sz="quarter" idx="13"/>
          </p:nvPr>
        </p:nvSpPr>
        <p:spPr>
          <a:xfrm>
            <a:off x="2014358" y="5317851"/>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1" name="Text Placeholder 9">
            <a:extLst>
              <a:ext uri="{FF2B5EF4-FFF2-40B4-BE49-F238E27FC236}">
                <a16:creationId xmlns:a16="http://schemas.microsoft.com/office/drawing/2014/main" id="{F667940D-E34E-5A4C-AF4D-65DEF5DCC7F5}"/>
              </a:ext>
            </a:extLst>
          </p:cNvPr>
          <p:cNvSpPr>
            <a:spLocks noGrp="1"/>
          </p:cNvSpPr>
          <p:nvPr>
            <p:ph type="body" sz="quarter" idx="12"/>
          </p:nvPr>
        </p:nvSpPr>
        <p:spPr>
          <a:xfrm>
            <a:off x="2014358" y="3825925"/>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
        <p:nvSpPr>
          <p:cNvPr id="52" name="Text Placeholder 9">
            <a:extLst>
              <a:ext uri="{FF2B5EF4-FFF2-40B4-BE49-F238E27FC236}">
                <a16:creationId xmlns:a16="http://schemas.microsoft.com/office/drawing/2014/main" id="{320249EF-A220-9048-92FB-25B2CB4FABA1}"/>
              </a:ext>
            </a:extLst>
          </p:cNvPr>
          <p:cNvSpPr>
            <a:spLocks noGrp="1"/>
          </p:cNvSpPr>
          <p:nvPr>
            <p:ph type="body" sz="quarter" idx="11"/>
          </p:nvPr>
        </p:nvSpPr>
        <p:spPr>
          <a:xfrm>
            <a:off x="2014358" y="2333857"/>
            <a:ext cx="3692738" cy="788698"/>
          </a:xfrm>
          <a:prstGeom prst="rect">
            <a:avLst/>
          </a:prstGeom>
        </p:spPr>
        <p:txBody>
          <a:bodyPr>
            <a:normAutofit/>
          </a:bodyPr>
          <a:lstStyle>
            <a:lvl1pPr marL="0" indent="0" algn="l">
              <a:buFontTx/>
              <a:buNone/>
              <a:defRPr sz="1799"/>
            </a:lvl1pPr>
          </a:lstStyle>
          <a:p>
            <a:pPr lvl="0"/>
            <a:r>
              <a:rPr lang="en-US"/>
              <a:t>Click to edit Master text styles</a:t>
            </a:r>
          </a:p>
        </p:txBody>
      </p:sp>
    </p:spTree>
    <p:extLst>
      <p:ext uri="{BB962C8B-B14F-4D97-AF65-F5344CB8AC3E}">
        <p14:creationId xmlns:p14="http://schemas.microsoft.com/office/powerpoint/2010/main" val="127947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500" fill="hold"/>
                                        <p:tgtEl>
                                          <p:spTgt spid="65"/>
                                        </p:tgtEl>
                                        <p:attrNameLst>
                                          <p:attrName>ppt_w</p:attrName>
                                        </p:attrNameLst>
                                      </p:cBhvr>
                                      <p:tavLst>
                                        <p:tav tm="0">
                                          <p:val>
                                            <p:fltVal val="0"/>
                                          </p:val>
                                        </p:tav>
                                        <p:tav tm="100000">
                                          <p:val>
                                            <p:strVal val="#ppt_w"/>
                                          </p:val>
                                        </p:tav>
                                      </p:tavLst>
                                    </p:anim>
                                    <p:anim calcmode="lin" valueType="num">
                                      <p:cBhvr>
                                        <p:cTn id="43" dur="500" fill="hold"/>
                                        <p:tgtEl>
                                          <p:spTgt spid="65"/>
                                        </p:tgtEl>
                                        <p:attrNameLst>
                                          <p:attrName>ppt_h</p:attrName>
                                        </p:attrNameLst>
                                      </p:cBhvr>
                                      <p:tavLst>
                                        <p:tav tm="0">
                                          <p:val>
                                            <p:fltVal val="0"/>
                                          </p:val>
                                        </p:tav>
                                        <p:tav tm="100000">
                                          <p:val>
                                            <p:strVal val="#ppt_h"/>
                                          </p:val>
                                        </p:tav>
                                      </p:tavLst>
                                    </p:anim>
                                    <p:animEffect transition="in" filter="fade">
                                      <p:cBhvr>
                                        <p:cTn id="44" dur="500"/>
                                        <p:tgtEl>
                                          <p:spTgt spid="6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p:cTn id="62" dur="500" fill="hold"/>
                                        <p:tgtEl>
                                          <p:spTgt spid="60"/>
                                        </p:tgtEl>
                                        <p:attrNameLst>
                                          <p:attrName>ppt_w</p:attrName>
                                        </p:attrNameLst>
                                      </p:cBhvr>
                                      <p:tavLst>
                                        <p:tav tm="0">
                                          <p:val>
                                            <p:fltVal val="0"/>
                                          </p:val>
                                        </p:tav>
                                        <p:tav tm="100000">
                                          <p:val>
                                            <p:strVal val="#ppt_w"/>
                                          </p:val>
                                        </p:tav>
                                      </p:tavLst>
                                    </p:anim>
                                    <p:anim calcmode="lin" valueType="num">
                                      <p:cBhvr>
                                        <p:cTn id="63" dur="500" fill="hold"/>
                                        <p:tgtEl>
                                          <p:spTgt spid="60"/>
                                        </p:tgtEl>
                                        <p:attrNameLst>
                                          <p:attrName>ppt_h</p:attrName>
                                        </p:attrNameLst>
                                      </p:cBhvr>
                                      <p:tavLst>
                                        <p:tav tm="0">
                                          <p:val>
                                            <p:fltVal val="0"/>
                                          </p:val>
                                        </p:tav>
                                        <p:tav tm="100000">
                                          <p:val>
                                            <p:strVal val="#ppt_h"/>
                                          </p:val>
                                        </p:tav>
                                      </p:tavLst>
                                    </p:anim>
                                    <p:animEffect transition="in" filter="fade">
                                      <p:cBhvr>
                                        <p:cTn id="6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60" grpId="0" animBg="1"/>
      <p:bldP spid="61" grpId="0" animBg="1"/>
      <p:bldP spid="62" grpId="0" animBg="1"/>
      <p:bldP spid="63" grpId="0" animBg="1"/>
      <p:bldP spid="64" grpId="0" animBg="1"/>
      <p:bldP spid="6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41387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7" name="Date Placeholder 6"/>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9" name="Slide Number Placeholder 8"/>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956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3" name="Date Placeholder 2"/>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5" name="Slide Number Placeholder 4"/>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0213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sz="1100"/>
            </a:lvl1pPr>
          </a:lstStyle>
          <a:p>
            <a:endParaRPr lang="en-US"/>
          </a:p>
        </p:txBody>
      </p:sp>
      <p:sp>
        <p:nvSpPr>
          <p:cNvPr id="2" name="Date Placeholder 1"/>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4" name="Slide Number Placeholder 3"/>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536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2195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3" name="Rectangle 12"/>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5/29/2021</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97193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881DC1F7-A9E9-4D8B-8C97-C74523B2CF2A}" type="datetimeFigureOut">
              <a:rPr lang="en-US"/>
              <a:pPr/>
              <a:t>5/29/2021</a:t>
            </a:fld>
            <a:endParaRPr/>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pPr/>
              <a:t>‹#›</a:t>
            </a:fld>
            <a:endParaRPr/>
          </a:p>
        </p:txBody>
      </p:sp>
    </p:spTree>
    <p:extLst>
      <p:ext uri="{BB962C8B-B14F-4D97-AF65-F5344CB8AC3E}">
        <p14:creationId xmlns:p14="http://schemas.microsoft.com/office/powerpoint/2010/main" val="4108209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58" r:id="rId11"/>
    <p:sldLayoutId id="2147483659" r:id="rId12"/>
    <p:sldLayoutId id="214748366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7982" y="365126"/>
            <a:ext cx="1051286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7982" y="1825625"/>
            <a:ext cx="10512862"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5/29/2021</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extLst>
      <p:ext uri="{BB962C8B-B14F-4D97-AF65-F5344CB8AC3E}">
        <p14:creationId xmlns:p14="http://schemas.microsoft.com/office/powerpoint/2010/main" val="280259048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txStyles>
    <p:titleStyle>
      <a:lvl1pPr algn="l" rtl="0" eaLnBrk="1" fontAlgn="base" hangingPunct="1">
        <a:lnSpc>
          <a:spcPct val="90000"/>
        </a:lnSpc>
        <a:spcBef>
          <a:spcPct val="0"/>
        </a:spcBef>
        <a:spcAft>
          <a:spcPct val="0"/>
        </a:spcAft>
        <a:defRPr sz="4399" kern="1200">
          <a:solidFill>
            <a:schemeClr val="tx1"/>
          </a:solidFill>
          <a:latin typeface="+mj-lt"/>
          <a:ea typeface="+mj-ea"/>
          <a:cs typeface="+mj-cs"/>
        </a:defRPr>
      </a:lvl1pPr>
      <a:lvl2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5pPr>
      <a:lvl6pPr marL="457063"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6pPr>
      <a:lvl7pPr marL="914126"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7pPr>
      <a:lvl8pPr marL="1371189"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8pPr>
      <a:lvl9pPr marL="1828251"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9pPr>
    </p:titleStyle>
    <p:bodyStyle>
      <a:lvl1pPr marL="228531" indent="-228531" algn="l" rtl="0" eaLnBrk="1" fontAlgn="base" hangingPunct="1">
        <a:lnSpc>
          <a:spcPct val="90000"/>
        </a:lnSpc>
        <a:spcBef>
          <a:spcPts val="1000"/>
        </a:spcBef>
        <a:spcAft>
          <a:spcPct val="0"/>
        </a:spcAft>
        <a:buFont typeface="Arial" panose="020B0604020202020204" pitchFamily="34" charset="0"/>
        <a:buChar char="•"/>
        <a:defRPr sz="2799" kern="1200">
          <a:solidFill>
            <a:schemeClr val="tx1"/>
          </a:solidFill>
          <a:latin typeface="+mn-lt"/>
          <a:ea typeface="+mn-ea"/>
          <a:cs typeface="+mn-cs"/>
        </a:defRPr>
      </a:lvl1pPr>
      <a:lvl2pPr marL="685594" indent="-228531" algn="l" rtl="0" eaLnBrk="1" fontAlgn="base" hangingPunct="1">
        <a:lnSpc>
          <a:spcPct val="90000"/>
        </a:lnSpc>
        <a:spcBef>
          <a:spcPts val="500"/>
        </a:spcBef>
        <a:spcAft>
          <a:spcPct val="0"/>
        </a:spcAft>
        <a:buFont typeface="Arial" panose="020B0604020202020204" pitchFamily="34" charset="0"/>
        <a:buChar char="•"/>
        <a:defRPr sz="2399" kern="1200">
          <a:solidFill>
            <a:schemeClr val="tx1"/>
          </a:solidFill>
          <a:latin typeface="+mn-lt"/>
          <a:ea typeface="+mn-ea"/>
          <a:cs typeface="+mn-cs"/>
        </a:defRPr>
      </a:lvl2pPr>
      <a:lvl3pPr marL="1142657" indent="-228531" algn="l" rtl="0" eaLnBrk="1" fontAlgn="base" hangingPunct="1">
        <a:lnSpc>
          <a:spcPct val="90000"/>
        </a:lnSpc>
        <a:spcBef>
          <a:spcPts val="500"/>
        </a:spcBef>
        <a:spcAft>
          <a:spcPct val="0"/>
        </a:spcAft>
        <a:buFont typeface="Arial" panose="020B0604020202020204" pitchFamily="34" charset="0"/>
        <a:buChar char="•"/>
        <a:defRPr sz="1999" kern="1200">
          <a:solidFill>
            <a:schemeClr val="tx1"/>
          </a:solidFill>
          <a:latin typeface="+mn-lt"/>
          <a:ea typeface="+mn-ea"/>
          <a:cs typeface="+mn-cs"/>
        </a:defRPr>
      </a:lvl3pPr>
      <a:lvl4pPr marL="1599720" indent="-228531"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6783" indent="-228531"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AGRO Farming with Machine Learning</a:t>
            </a:r>
          </a:p>
        </p:txBody>
      </p:sp>
      <p:sp>
        <p:nvSpPr>
          <p:cNvPr id="14" name="Content Placeholder 13"/>
          <p:cNvSpPr>
            <a:spLocks noGrp="1"/>
          </p:cNvSpPr>
          <p:nvPr>
            <p:ph idx="1"/>
          </p:nvPr>
        </p:nvSpPr>
        <p:spPr/>
        <p:txBody>
          <a:bodyPr>
            <a:normAutofit/>
          </a:bodyPr>
          <a:lstStyle/>
          <a:p>
            <a:r>
              <a:rPr lang="en-US" dirty="0"/>
              <a:t>Abstract</a:t>
            </a:r>
          </a:p>
          <a:p>
            <a:r>
              <a:rPr lang="en-US" dirty="0"/>
              <a:t>Literature Survey</a:t>
            </a:r>
          </a:p>
          <a:p>
            <a:r>
              <a:rPr lang="en-US" dirty="0"/>
              <a:t>System Architecture</a:t>
            </a:r>
          </a:p>
          <a:p>
            <a:r>
              <a:rPr lang="en-US" dirty="0"/>
              <a:t>Algorithms</a:t>
            </a:r>
          </a:p>
          <a:p>
            <a:r>
              <a:rPr lang="en-US" dirty="0"/>
              <a:t>UML Diagrams</a:t>
            </a:r>
          </a:p>
          <a:p>
            <a:r>
              <a:rPr lang="en-US" dirty="0"/>
              <a:t>Output Screens</a:t>
            </a:r>
          </a:p>
          <a:p>
            <a:r>
              <a:rPr lang="en-US" dirty="0"/>
              <a:t>Test Cases</a:t>
            </a:r>
          </a:p>
          <a:p>
            <a:r>
              <a:rPr lang="en-US" dirty="0"/>
              <a:t>Conclusion</a:t>
            </a:r>
          </a:p>
        </p:txBody>
      </p:sp>
    </p:spTree>
    <p:extLst>
      <p:ext uri="{BB962C8B-B14F-4D97-AF65-F5344CB8AC3E}">
        <p14:creationId xmlns:p14="http://schemas.microsoft.com/office/powerpoint/2010/main" val="39707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500"/>
                                        <p:tgtEl>
                                          <p:spTgt spid="1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fade">
                                      <p:cBhvr>
                                        <p:cTn id="27" dur="500"/>
                                        <p:tgtEl>
                                          <p:spTgt spid="1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fade">
                                      <p:cBhvr>
                                        <p:cTn id="31" dur="500"/>
                                        <p:tgtEl>
                                          <p:spTgt spid="1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animEffect transition="in" filter="fade">
                                      <p:cBhvr>
                                        <p:cTn id="35"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3812" y="304800"/>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417512" y="1315793"/>
            <a:ext cx="38481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303212" y="2362200"/>
            <a:ext cx="3962400" cy="3139321"/>
          </a:xfrm>
          <a:prstGeom prst="rect">
            <a:avLst/>
          </a:prstGeom>
          <a:noFill/>
        </p:spPr>
        <p:txBody>
          <a:bodyPr wrap="square" rtlCol="0">
            <a:spAutoFit/>
          </a:bodyPr>
          <a:lstStyle/>
          <a:p>
            <a:r>
              <a:rPr lang="en-US" u="sng" dirty="0"/>
              <a:t>Class Diagram:</a:t>
            </a:r>
          </a:p>
          <a:p>
            <a:endParaRPr lang="en-US" u="sng" dirty="0"/>
          </a:p>
          <a:p>
            <a:r>
              <a:rPr lang="en-US" b="1" dirty="0"/>
              <a:t>Class diagrams</a:t>
            </a:r>
            <a:r>
              <a:rPr lang="en-US" dirty="0"/>
              <a:t> are the only </a:t>
            </a:r>
            <a:r>
              <a:rPr lang="en-US" b="1" dirty="0"/>
              <a:t>diagrams</a:t>
            </a:r>
            <a:r>
              <a:rPr lang="en-US" dirty="0"/>
              <a:t> which can be directly mapped with object-oriented languages and thus widely used at the time of construction. ... </a:t>
            </a:r>
            <a:r>
              <a:rPr lang="en-US" b="1" dirty="0"/>
              <a:t>It</a:t>
            </a:r>
            <a:r>
              <a:rPr lang="en-US" dirty="0"/>
              <a:t> is the most popular UML </a:t>
            </a:r>
            <a:r>
              <a:rPr lang="en-US" b="1" dirty="0"/>
              <a:t>diagram</a:t>
            </a:r>
            <a:r>
              <a:rPr lang="en-US" dirty="0"/>
              <a:t> in the coder community.</a:t>
            </a:r>
          </a:p>
          <a:p>
            <a:endParaRPr lang="en-US" u="sng" dirty="0"/>
          </a:p>
        </p:txBody>
      </p:sp>
      <p:pic>
        <p:nvPicPr>
          <p:cNvPr id="8" name="Picture 7">
            <a:extLst>
              <a:ext uri="{FF2B5EF4-FFF2-40B4-BE49-F238E27FC236}">
                <a16:creationId xmlns:a16="http://schemas.microsoft.com/office/drawing/2014/main" id="{2166C518-734E-4968-87D8-BCE6D084E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212" y="1741991"/>
            <a:ext cx="7557597" cy="4193985"/>
          </a:xfrm>
          <a:prstGeom prst="rect">
            <a:avLst/>
          </a:prstGeom>
        </p:spPr>
      </p:pic>
    </p:spTree>
    <p:extLst>
      <p:ext uri="{BB962C8B-B14F-4D97-AF65-F5344CB8AC3E}">
        <p14:creationId xmlns:p14="http://schemas.microsoft.com/office/powerpoint/2010/main" val="284786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292225" y="1219200"/>
            <a:ext cx="38481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235075" y="2133600"/>
            <a:ext cx="3962400" cy="3139321"/>
          </a:xfrm>
          <a:prstGeom prst="rect">
            <a:avLst/>
          </a:prstGeom>
          <a:noFill/>
        </p:spPr>
        <p:txBody>
          <a:bodyPr wrap="square" rtlCol="0">
            <a:spAutoFit/>
          </a:bodyPr>
          <a:lstStyle/>
          <a:p>
            <a:r>
              <a:rPr lang="en-US" u="sng" dirty="0"/>
              <a:t>Sequence Diagram:</a:t>
            </a:r>
          </a:p>
          <a:p>
            <a:endParaRPr lang="en-US" u="sng" dirty="0"/>
          </a:p>
          <a:p>
            <a:r>
              <a:rPr lang="en-US" dirty="0"/>
              <a:t>The </a:t>
            </a:r>
            <a:r>
              <a:rPr lang="en-US" b="1" dirty="0"/>
              <a:t>sequence diagram</a:t>
            </a:r>
            <a:r>
              <a:rPr lang="en-US" dirty="0"/>
              <a:t> is a good </a:t>
            </a:r>
            <a:r>
              <a:rPr lang="en-US" b="1" dirty="0"/>
              <a:t>diagram</a:t>
            </a:r>
            <a:r>
              <a:rPr lang="en-US" dirty="0"/>
              <a:t> to </a:t>
            </a:r>
            <a:r>
              <a:rPr lang="en-US" b="1" dirty="0"/>
              <a:t>use</a:t>
            </a:r>
            <a:r>
              <a:rPr lang="en-US" dirty="0"/>
              <a:t> to document a system's requirements and to flush out a system's design. The reason the </a:t>
            </a:r>
            <a:r>
              <a:rPr lang="en-US" b="1" dirty="0"/>
              <a:t>sequence diagram</a:t>
            </a:r>
            <a:r>
              <a:rPr lang="en-US" dirty="0"/>
              <a:t> is so useful is because it shows the interaction logic between the objects in the system in the time order that the interactions take place.</a:t>
            </a:r>
          </a:p>
        </p:txBody>
      </p:sp>
      <p:pic>
        <p:nvPicPr>
          <p:cNvPr id="6" name="Picture 5">
            <a:extLst>
              <a:ext uri="{FF2B5EF4-FFF2-40B4-BE49-F238E27FC236}">
                <a16:creationId xmlns:a16="http://schemas.microsoft.com/office/drawing/2014/main" id="{C2A0333E-E404-4776-8CBE-3D21CB7D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212" y="923784"/>
            <a:ext cx="4634753" cy="5836024"/>
          </a:xfrm>
          <a:prstGeom prst="rect">
            <a:avLst/>
          </a:prstGeom>
        </p:spPr>
      </p:pic>
    </p:spTree>
    <p:extLst>
      <p:ext uri="{BB962C8B-B14F-4D97-AF65-F5344CB8AC3E}">
        <p14:creationId xmlns:p14="http://schemas.microsoft.com/office/powerpoint/2010/main" val="230909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308813" y="1216497"/>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303212" y="2133600"/>
            <a:ext cx="3124200" cy="3693319"/>
          </a:xfrm>
          <a:prstGeom prst="rect">
            <a:avLst/>
          </a:prstGeom>
          <a:noFill/>
        </p:spPr>
        <p:txBody>
          <a:bodyPr wrap="square" rtlCol="0">
            <a:spAutoFit/>
          </a:bodyPr>
          <a:lstStyle/>
          <a:p>
            <a:r>
              <a:rPr lang="en-US" u="sng" dirty="0"/>
              <a:t>Collaboration Diagram:</a:t>
            </a:r>
          </a:p>
          <a:p>
            <a:endParaRPr lang="en-US" u="sng" dirty="0"/>
          </a:p>
          <a:p>
            <a:r>
              <a:rPr lang="en-US" b="1" dirty="0"/>
              <a:t>Collaboration</a:t>
            </a:r>
            <a:r>
              <a:rPr lang="en-US" dirty="0"/>
              <a:t> are used by designers to define and clarify the roles of the objects that perform a particular flow of events of a </a:t>
            </a:r>
            <a:r>
              <a:rPr lang="en-US" b="1" dirty="0"/>
              <a:t>use</a:t>
            </a:r>
            <a:r>
              <a:rPr lang="en-US" dirty="0"/>
              <a:t> case. They are the primary source of information used to determining class responsibilities and interfaces.</a:t>
            </a:r>
          </a:p>
        </p:txBody>
      </p:sp>
      <p:pic>
        <p:nvPicPr>
          <p:cNvPr id="8" name="Picture 7">
            <a:extLst>
              <a:ext uri="{FF2B5EF4-FFF2-40B4-BE49-F238E27FC236}">
                <a16:creationId xmlns:a16="http://schemas.microsoft.com/office/drawing/2014/main" id="{7E2EFBC5-204D-45C0-8E49-D3B7745FE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133" y="1216497"/>
            <a:ext cx="8349347" cy="5163670"/>
          </a:xfrm>
          <a:prstGeom prst="rect">
            <a:avLst/>
          </a:prstGeom>
        </p:spPr>
      </p:pic>
    </p:spTree>
    <p:extLst>
      <p:ext uri="{BB962C8B-B14F-4D97-AF65-F5344CB8AC3E}">
        <p14:creationId xmlns:p14="http://schemas.microsoft.com/office/powerpoint/2010/main" val="1923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370012" y="1267082"/>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331044" y="2133600"/>
            <a:ext cx="5525368" cy="2031325"/>
          </a:xfrm>
          <a:prstGeom prst="rect">
            <a:avLst/>
          </a:prstGeom>
          <a:noFill/>
        </p:spPr>
        <p:txBody>
          <a:bodyPr wrap="square" rtlCol="0">
            <a:spAutoFit/>
          </a:bodyPr>
          <a:lstStyle/>
          <a:p>
            <a:r>
              <a:rPr lang="en-US" u="sng" dirty="0"/>
              <a:t>Activity Diagram:</a:t>
            </a:r>
          </a:p>
          <a:p>
            <a:endParaRPr lang="en-US" u="sng" dirty="0"/>
          </a:p>
          <a:p>
            <a:r>
              <a:rPr lang="en-US" dirty="0"/>
              <a:t>An </a:t>
            </a:r>
            <a:r>
              <a:rPr lang="en-US" b="1" dirty="0"/>
              <a:t>activity diagram</a:t>
            </a:r>
            <a:r>
              <a:rPr lang="en-US" dirty="0"/>
              <a:t> is used by developers to understand the flow of programs on a high level. </a:t>
            </a:r>
            <a:r>
              <a:rPr lang="en-US" b="1" dirty="0"/>
              <a:t>It</a:t>
            </a:r>
            <a:r>
              <a:rPr lang="en-US" dirty="0"/>
              <a:t> also enables them to figure out constraints and conditions that cause particular events.</a:t>
            </a:r>
          </a:p>
        </p:txBody>
      </p:sp>
      <p:pic>
        <p:nvPicPr>
          <p:cNvPr id="6" name="Picture 5">
            <a:extLst>
              <a:ext uri="{FF2B5EF4-FFF2-40B4-BE49-F238E27FC236}">
                <a16:creationId xmlns:a16="http://schemas.microsoft.com/office/drawing/2014/main" id="{0FFA035A-0FBB-45BA-9DE2-CA5D55198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812" y="1091084"/>
            <a:ext cx="1864658" cy="5718033"/>
          </a:xfrm>
          <a:prstGeom prst="rect">
            <a:avLst/>
          </a:prstGeom>
        </p:spPr>
      </p:pic>
    </p:spTree>
    <p:extLst>
      <p:ext uri="{BB962C8B-B14F-4D97-AF65-F5344CB8AC3E}">
        <p14:creationId xmlns:p14="http://schemas.microsoft.com/office/powerpoint/2010/main" val="8651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065212" y="1267082"/>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065212" y="2119223"/>
            <a:ext cx="3467968" cy="2862322"/>
          </a:xfrm>
          <a:prstGeom prst="rect">
            <a:avLst/>
          </a:prstGeom>
          <a:noFill/>
        </p:spPr>
        <p:txBody>
          <a:bodyPr wrap="square" rtlCol="0">
            <a:spAutoFit/>
          </a:bodyPr>
          <a:lstStyle/>
          <a:p>
            <a:r>
              <a:rPr lang="en-US" u="sng" dirty="0"/>
              <a:t>State chart Diagram:</a:t>
            </a:r>
          </a:p>
          <a:p>
            <a:endParaRPr lang="en-US" u="sng" dirty="0"/>
          </a:p>
          <a:p>
            <a:r>
              <a:rPr lang="en-US" b="1" dirty="0"/>
              <a:t>State chart diagrams</a:t>
            </a:r>
            <a:r>
              <a:rPr lang="en-US" dirty="0"/>
              <a:t> are designed to capture the dynamic behavior of an application system. These </a:t>
            </a:r>
            <a:r>
              <a:rPr lang="en-US" b="1" dirty="0"/>
              <a:t>diagrams</a:t>
            </a:r>
            <a:r>
              <a:rPr lang="en-US" dirty="0"/>
              <a:t> are </a:t>
            </a:r>
            <a:r>
              <a:rPr lang="en-US" b="1" dirty="0"/>
              <a:t>used</a:t>
            </a:r>
            <a:r>
              <a:rPr lang="en-US" dirty="0"/>
              <a:t> to represent various states of a system and entities within the system.</a:t>
            </a:r>
          </a:p>
        </p:txBody>
      </p:sp>
      <p:pic>
        <p:nvPicPr>
          <p:cNvPr id="8" name="Picture 7">
            <a:extLst>
              <a:ext uri="{FF2B5EF4-FFF2-40B4-BE49-F238E27FC236}">
                <a16:creationId xmlns:a16="http://schemas.microsoft.com/office/drawing/2014/main" id="{18315D68-EC37-4526-ABF4-144F91D23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422" y="2537996"/>
            <a:ext cx="7173326" cy="1943371"/>
          </a:xfrm>
          <a:prstGeom prst="rect">
            <a:avLst/>
          </a:prstGeom>
        </p:spPr>
      </p:pic>
    </p:spTree>
    <p:extLst>
      <p:ext uri="{BB962C8B-B14F-4D97-AF65-F5344CB8AC3E}">
        <p14:creationId xmlns:p14="http://schemas.microsoft.com/office/powerpoint/2010/main" val="40544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065212" y="1267082"/>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065212" y="2119223"/>
            <a:ext cx="3467968" cy="3693319"/>
          </a:xfrm>
          <a:prstGeom prst="rect">
            <a:avLst/>
          </a:prstGeom>
          <a:noFill/>
        </p:spPr>
        <p:txBody>
          <a:bodyPr wrap="square" rtlCol="0">
            <a:spAutoFit/>
          </a:bodyPr>
          <a:lstStyle/>
          <a:p>
            <a:r>
              <a:rPr lang="en-US" u="sng" dirty="0"/>
              <a:t>Component Diagram:</a:t>
            </a:r>
          </a:p>
          <a:p>
            <a:endParaRPr lang="en-US" u="sng" dirty="0"/>
          </a:p>
          <a:p>
            <a:r>
              <a:rPr lang="en-US" b="1" dirty="0"/>
              <a:t>Component diagrams</a:t>
            </a:r>
            <a:r>
              <a:rPr lang="en-US" dirty="0"/>
              <a:t> are </a:t>
            </a:r>
            <a:r>
              <a:rPr lang="en-US" b="1" dirty="0"/>
              <a:t>used</a:t>
            </a:r>
            <a:r>
              <a:rPr lang="en-US" dirty="0"/>
              <a:t> to model the physical aspects of a system. ... </a:t>
            </a:r>
            <a:r>
              <a:rPr lang="en-US" b="1" dirty="0"/>
              <a:t>Component diagrams</a:t>
            </a:r>
            <a:r>
              <a:rPr lang="en-US" dirty="0"/>
              <a:t> are </a:t>
            </a:r>
            <a:r>
              <a:rPr lang="en-US" b="1" dirty="0"/>
              <a:t>used</a:t>
            </a:r>
            <a:r>
              <a:rPr lang="en-US" dirty="0"/>
              <a:t> to visualize the organization and relationships among </a:t>
            </a:r>
            <a:r>
              <a:rPr lang="en-US" b="1" dirty="0"/>
              <a:t>components</a:t>
            </a:r>
            <a:r>
              <a:rPr lang="en-US" dirty="0"/>
              <a:t> in a system. These </a:t>
            </a:r>
            <a:r>
              <a:rPr lang="en-US" b="1" dirty="0"/>
              <a:t>diagrams</a:t>
            </a:r>
            <a:r>
              <a:rPr lang="en-US" dirty="0"/>
              <a:t> are also </a:t>
            </a:r>
            <a:r>
              <a:rPr lang="en-US" b="1" dirty="0"/>
              <a:t>used</a:t>
            </a:r>
            <a:r>
              <a:rPr lang="en-US" dirty="0"/>
              <a:t> to make executable systems.</a:t>
            </a:r>
          </a:p>
        </p:txBody>
      </p:sp>
      <p:pic>
        <p:nvPicPr>
          <p:cNvPr id="6" name="Picture 5">
            <a:extLst>
              <a:ext uri="{FF2B5EF4-FFF2-40B4-BE49-F238E27FC236}">
                <a16:creationId xmlns:a16="http://schemas.microsoft.com/office/drawing/2014/main" id="{597675A7-3437-4153-8BDA-0C33A63AF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212" y="2119223"/>
            <a:ext cx="6163535" cy="3467584"/>
          </a:xfrm>
          <a:prstGeom prst="rect">
            <a:avLst/>
          </a:prstGeom>
        </p:spPr>
      </p:pic>
    </p:spTree>
    <p:extLst>
      <p:ext uri="{BB962C8B-B14F-4D97-AF65-F5344CB8AC3E}">
        <p14:creationId xmlns:p14="http://schemas.microsoft.com/office/powerpoint/2010/main" val="42304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065212" y="1267082"/>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065212" y="2119223"/>
            <a:ext cx="4467848" cy="3139321"/>
          </a:xfrm>
          <a:prstGeom prst="rect">
            <a:avLst/>
          </a:prstGeom>
          <a:noFill/>
        </p:spPr>
        <p:txBody>
          <a:bodyPr wrap="square" rtlCol="0">
            <a:spAutoFit/>
          </a:bodyPr>
          <a:lstStyle/>
          <a:p>
            <a:r>
              <a:rPr lang="en-US" u="sng" dirty="0"/>
              <a:t>Deployment Diagram:</a:t>
            </a:r>
          </a:p>
          <a:p>
            <a:endParaRPr lang="en-US" u="sng" dirty="0"/>
          </a:p>
          <a:p>
            <a:r>
              <a:rPr lang="en-US" b="1" dirty="0"/>
              <a:t>Deployment diagrams</a:t>
            </a:r>
            <a:r>
              <a:rPr lang="en-US" dirty="0"/>
              <a:t> are mainly </a:t>
            </a:r>
            <a:r>
              <a:rPr lang="en-US" b="1" dirty="0"/>
              <a:t>used</a:t>
            </a:r>
            <a:r>
              <a:rPr lang="en-US" dirty="0"/>
              <a:t> by system engineers. These </a:t>
            </a:r>
            <a:r>
              <a:rPr lang="en-US" b="1" dirty="0"/>
              <a:t>diagrams</a:t>
            </a:r>
            <a:r>
              <a:rPr lang="en-US" dirty="0"/>
              <a:t> are </a:t>
            </a:r>
            <a:r>
              <a:rPr lang="en-US" b="1" dirty="0"/>
              <a:t>used</a:t>
            </a:r>
            <a:r>
              <a:rPr lang="en-US" dirty="0"/>
              <a:t> to describe the physical components (hardware), their distribution, and association. </a:t>
            </a:r>
            <a:r>
              <a:rPr lang="en-US" b="1" dirty="0"/>
              <a:t>Deployment diagrams</a:t>
            </a:r>
            <a:r>
              <a:rPr lang="en-US" dirty="0"/>
              <a:t> can be visualized as the hardware components/nodes on which the software components reside.</a:t>
            </a:r>
          </a:p>
        </p:txBody>
      </p:sp>
      <p:pic>
        <p:nvPicPr>
          <p:cNvPr id="8" name="Picture 7">
            <a:extLst>
              <a:ext uri="{FF2B5EF4-FFF2-40B4-BE49-F238E27FC236}">
                <a16:creationId xmlns:a16="http://schemas.microsoft.com/office/drawing/2014/main" id="{BFDC85E7-A7BF-4599-8E6F-1E232E1E8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54199"/>
            <a:ext cx="4467849" cy="3238952"/>
          </a:xfrm>
          <a:prstGeom prst="rect">
            <a:avLst/>
          </a:prstGeom>
        </p:spPr>
      </p:pic>
    </p:spTree>
    <p:extLst>
      <p:ext uri="{BB962C8B-B14F-4D97-AF65-F5344CB8AC3E}">
        <p14:creationId xmlns:p14="http://schemas.microsoft.com/office/powerpoint/2010/main" val="32727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A3871B5-7451-2349-B8F6-63F87E1AA1CE}"/>
              </a:ext>
            </a:extLst>
          </p:cNvPr>
          <p:cNvSpPr>
            <a:spLocks noGrp="1"/>
          </p:cNvSpPr>
          <p:nvPr>
            <p:ph type="body" sz="quarter" idx="16"/>
          </p:nvPr>
        </p:nvSpPr>
        <p:spPr>
          <a:solidFill>
            <a:schemeClr val="bg1"/>
          </a:solidFill>
        </p:spPr>
        <p:txBody>
          <a:bodyPr>
            <a:normAutofit fontScale="77500" lnSpcReduction="20000"/>
          </a:bodyPr>
          <a:lstStyle/>
          <a:p>
            <a:pPr algn="ctr">
              <a:lnSpc>
                <a:spcPct val="150000"/>
              </a:lnSpc>
            </a:pPr>
            <a:r>
              <a:rPr lang="en-US" sz="2799" dirty="0">
                <a:latin typeface="+mj-lt"/>
              </a:rPr>
              <a:t>RELATED PESTICIDES</a:t>
            </a:r>
          </a:p>
        </p:txBody>
      </p:sp>
      <p:sp>
        <p:nvSpPr>
          <p:cNvPr id="7" name="Text Placeholder 6">
            <a:extLst>
              <a:ext uri="{FF2B5EF4-FFF2-40B4-BE49-F238E27FC236}">
                <a16:creationId xmlns:a16="http://schemas.microsoft.com/office/drawing/2014/main" id="{2D329C9A-7EB0-0541-8299-B3B5B4419B1F}"/>
              </a:ext>
            </a:extLst>
          </p:cNvPr>
          <p:cNvSpPr>
            <a:spLocks noGrp="1"/>
          </p:cNvSpPr>
          <p:nvPr>
            <p:ph type="body" sz="quarter" idx="15"/>
          </p:nvPr>
        </p:nvSpPr>
        <p:spPr>
          <a:solidFill>
            <a:schemeClr val="bg1"/>
          </a:solidFill>
        </p:spPr>
        <p:txBody>
          <a:bodyPr>
            <a:normAutofit fontScale="77500" lnSpcReduction="20000"/>
          </a:bodyPr>
          <a:lstStyle/>
          <a:p>
            <a:pPr algn="ctr">
              <a:lnSpc>
                <a:spcPct val="150000"/>
              </a:lnSpc>
            </a:pPr>
            <a:r>
              <a:rPr lang="en-US" sz="2799" dirty="0">
                <a:latin typeface="+mj-lt"/>
              </a:rPr>
              <a:t>RELATED FERTILIZERS</a:t>
            </a:r>
          </a:p>
        </p:txBody>
      </p:sp>
      <p:sp>
        <p:nvSpPr>
          <p:cNvPr id="6" name="Text Placeholder 5">
            <a:extLst>
              <a:ext uri="{FF2B5EF4-FFF2-40B4-BE49-F238E27FC236}">
                <a16:creationId xmlns:a16="http://schemas.microsoft.com/office/drawing/2014/main" id="{29FDEF4D-3575-5640-AA9A-1EF062FB94EF}"/>
              </a:ext>
            </a:extLst>
          </p:cNvPr>
          <p:cNvSpPr>
            <a:spLocks noGrp="1"/>
          </p:cNvSpPr>
          <p:nvPr>
            <p:ph type="body" sz="quarter" idx="14"/>
          </p:nvPr>
        </p:nvSpPr>
        <p:spPr>
          <a:solidFill>
            <a:schemeClr val="bg1"/>
          </a:solidFill>
        </p:spPr>
        <p:txBody>
          <a:bodyPr>
            <a:normAutofit fontScale="62500" lnSpcReduction="20000"/>
          </a:bodyPr>
          <a:lstStyle/>
          <a:p>
            <a:pPr algn="ctr">
              <a:lnSpc>
                <a:spcPct val="150000"/>
              </a:lnSpc>
            </a:pPr>
            <a:r>
              <a:rPr lang="en-US" sz="2799" dirty="0">
                <a:latin typeface="+mj-lt"/>
              </a:rPr>
              <a:t>PREDICTING VALUE FOR NEXT YEAR</a:t>
            </a:r>
          </a:p>
        </p:txBody>
      </p:sp>
      <p:sp>
        <p:nvSpPr>
          <p:cNvPr id="5" name="Text Placeholder 4">
            <a:extLst>
              <a:ext uri="{FF2B5EF4-FFF2-40B4-BE49-F238E27FC236}">
                <a16:creationId xmlns:a16="http://schemas.microsoft.com/office/drawing/2014/main" id="{4B3B7C42-5C61-B747-8211-7C86221A8036}"/>
              </a:ext>
            </a:extLst>
          </p:cNvPr>
          <p:cNvSpPr>
            <a:spLocks noGrp="1"/>
          </p:cNvSpPr>
          <p:nvPr>
            <p:ph type="body" sz="quarter" idx="13"/>
          </p:nvPr>
        </p:nvSpPr>
        <p:spPr>
          <a:solidFill>
            <a:schemeClr val="bg1"/>
          </a:solidFill>
        </p:spPr>
        <p:txBody>
          <a:bodyPr>
            <a:normAutofit fontScale="77500" lnSpcReduction="20000"/>
          </a:bodyPr>
          <a:lstStyle/>
          <a:p>
            <a:pPr algn="ctr">
              <a:lnSpc>
                <a:spcPct val="150000"/>
              </a:lnSpc>
            </a:pPr>
            <a:r>
              <a:rPr lang="en-US" sz="2799" dirty="0">
                <a:latin typeface="+mj-lt"/>
              </a:rPr>
              <a:t>GENERATING GRAPHS</a:t>
            </a:r>
          </a:p>
        </p:txBody>
      </p:sp>
      <p:sp>
        <p:nvSpPr>
          <p:cNvPr id="4" name="Text Placeholder 3">
            <a:extLst>
              <a:ext uri="{FF2B5EF4-FFF2-40B4-BE49-F238E27FC236}">
                <a16:creationId xmlns:a16="http://schemas.microsoft.com/office/drawing/2014/main" id="{576DA164-EC6E-CF4B-89F3-0CCC80C329D8}"/>
              </a:ext>
            </a:extLst>
          </p:cNvPr>
          <p:cNvSpPr>
            <a:spLocks noGrp="1"/>
          </p:cNvSpPr>
          <p:nvPr>
            <p:ph type="body" sz="quarter" idx="12"/>
          </p:nvPr>
        </p:nvSpPr>
        <p:spPr>
          <a:solidFill>
            <a:schemeClr val="bg1"/>
          </a:solidFill>
        </p:spPr>
        <p:txBody>
          <a:bodyPr>
            <a:normAutofit fontScale="92500"/>
          </a:bodyPr>
          <a:lstStyle/>
          <a:p>
            <a:pPr algn="ctr">
              <a:lnSpc>
                <a:spcPct val="150000"/>
              </a:lnSpc>
            </a:pPr>
            <a:r>
              <a:rPr lang="en-US" sz="2799" dirty="0">
                <a:latin typeface="+mj-lt"/>
              </a:rPr>
              <a:t>PREDICTED CROPS</a:t>
            </a:r>
          </a:p>
        </p:txBody>
      </p:sp>
      <p:sp>
        <p:nvSpPr>
          <p:cNvPr id="3" name="Text Placeholder 2">
            <a:extLst>
              <a:ext uri="{FF2B5EF4-FFF2-40B4-BE49-F238E27FC236}">
                <a16:creationId xmlns:a16="http://schemas.microsoft.com/office/drawing/2014/main" id="{74AEF297-CF99-E546-8621-1BB5858D902F}"/>
              </a:ext>
            </a:extLst>
          </p:cNvPr>
          <p:cNvSpPr>
            <a:spLocks noGrp="1"/>
          </p:cNvSpPr>
          <p:nvPr>
            <p:ph type="body" sz="quarter" idx="11"/>
          </p:nvPr>
        </p:nvSpPr>
        <p:spPr>
          <a:solidFill>
            <a:schemeClr val="bg1"/>
          </a:solidFill>
        </p:spPr>
        <p:txBody>
          <a:bodyPr>
            <a:normAutofit/>
          </a:bodyPr>
          <a:lstStyle/>
          <a:p>
            <a:pPr algn="ctr">
              <a:lnSpc>
                <a:spcPct val="150000"/>
              </a:lnSpc>
            </a:pPr>
            <a:r>
              <a:rPr lang="en-US" sz="2799" dirty="0">
                <a:latin typeface="+mj-lt"/>
              </a:rPr>
              <a:t>INPUT SCREEN</a:t>
            </a:r>
          </a:p>
        </p:txBody>
      </p:sp>
      <p:sp>
        <p:nvSpPr>
          <p:cNvPr id="11" name="TextBox 10">
            <a:extLst>
              <a:ext uri="{FF2B5EF4-FFF2-40B4-BE49-F238E27FC236}">
                <a16:creationId xmlns:a16="http://schemas.microsoft.com/office/drawing/2014/main" id="{A24A777A-6B1E-48B0-9D94-A9690933BC73}"/>
              </a:ext>
            </a:extLst>
          </p:cNvPr>
          <p:cNvSpPr txBox="1"/>
          <p:nvPr/>
        </p:nvSpPr>
        <p:spPr>
          <a:xfrm>
            <a:off x="1081266" y="235190"/>
            <a:ext cx="10026292" cy="73847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199" dirty="0">
                <a:solidFill>
                  <a:schemeClr val="tx1"/>
                </a:solidFill>
              </a:rPr>
              <a:t>Agro Farming Using Machine Learning</a:t>
            </a:r>
          </a:p>
        </p:txBody>
      </p:sp>
      <p:sp>
        <p:nvSpPr>
          <p:cNvPr id="12" name="TextBox 11">
            <a:extLst>
              <a:ext uri="{FF2B5EF4-FFF2-40B4-BE49-F238E27FC236}">
                <a16:creationId xmlns:a16="http://schemas.microsoft.com/office/drawing/2014/main" id="{BB3BB5A8-28FA-4CF4-B448-132FADDD4FCA}"/>
              </a:ext>
            </a:extLst>
          </p:cNvPr>
          <p:cNvSpPr txBox="1"/>
          <p:nvPr/>
        </p:nvSpPr>
        <p:spPr>
          <a:xfrm>
            <a:off x="1081266" y="1295400"/>
            <a:ext cx="3118599"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Output Screens</a:t>
            </a:r>
          </a:p>
        </p:txBody>
      </p:sp>
    </p:spTree>
    <p:extLst>
      <p:ext uri="{BB962C8B-B14F-4D97-AF65-F5344CB8AC3E}">
        <p14:creationId xmlns:p14="http://schemas.microsoft.com/office/powerpoint/2010/main" val="9748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2899426" y="1258789"/>
            <a:ext cx="2062627"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Home Screen</a:t>
            </a:r>
          </a:p>
        </p:txBody>
      </p:sp>
      <p:pic>
        <p:nvPicPr>
          <p:cNvPr id="6" name="Picture 5">
            <a:extLst>
              <a:ext uri="{FF2B5EF4-FFF2-40B4-BE49-F238E27FC236}">
                <a16:creationId xmlns:a16="http://schemas.microsoft.com/office/drawing/2014/main" id="{FE59753E-F178-4E5E-BE5F-36DA9B8D39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1905000"/>
            <a:ext cx="7559856" cy="4252419"/>
          </a:xfrm>
          <a:prstGeom prst="rect">
            <a:avLst/>
          </a:prstGeom>
          <a:ln>
            <a:noFill/>
          </a:ln>
          <a:effectLst>
            <a:softEdge rad="112500"/>
          </a:effectLst>
        </p:spPr>
      </p:pic>
      <p:sp>
        <p:nvSpPr>
          <p:cNvPr id="5" name="TextBox 4">
            <a:extLst>
              <a:ext uri="{FF2B5EF4-FFF2-40B4-BE49-F238E27FC236}">
                <a16:creationId xmlns:a16="http://schemas.microsoft.com/office/drawing/2014/main" id="{517536F4-C27F-41AC-A624-2AA191D632A2}"/>
              </a:ext>
            </a:extLst>
          </p:cNvPr>
          <p:cNvSpPr txBox="1"/>
          <p:nvPr/>
        </p:nvSpPr>
        <p:spPr>
          <a:xfrm>
            <a:off x="8116513" y="1267082"/>
            <a:ext cx="3956797"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Crop Prediction(Decision Tree)</a:t>
            </a:r>
          </a:p>
        </p:txBody>
      </p:sp>
      <p:pic>
        <p:nvPicPr>
          <p:cNvPr id="8" name="Picture 7">
            <a:extLst>
              <a:ext uri="{FF2B5EF4-FFF2-40B4-BE49-F238E27FC236}">
                <a16:creationId xmlns:a16="http://schemas.microsoft.com/office/drawing/2014/main" id="{C9B7622C-81DE-4DE5-8508-F265FF093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1998432"/>
            <a:ext cx="2971800" cy="42790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0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3806825" y="1151759"/>
            <a:ext cx="45720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Analysis Representation</a:t>
            </a:r>
          </a:p>
        </p:txBody>
      </p:sp>
      <p:pic>
        <p:nvPicPr>
          <p:cNvPr id="5" name="Picture 4">
            <a:extLst>
              <a:ext uri="{FF2B5EF4-FFF2-40B4-BE49-F238E27FC236}">
                <a16:creationId xmlns:a16="http://schemas.microsoft.com/office/drawing/2014/main" id="{0357B568-90DE-47B8-ADF7-CABF53292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472" y="1902955"/>
            <a:ext cx="8172699" cy="4597143"/>
          </a:xfrm>
          <a:prstGeom prst="rect">
            <a:avLst/>
          </a:prstGeom>
          <a:ln>
            <a:noFill/>
          </a:ln>
          <a:effectLst>
            <a:softEdge rad="112500"/>
          </a:effectLst>
        </p:spPr>
      </p:pic>
    </p:spTree>
    <p:extLst>
      <p:ext uri="{BB962C8B-B14F-4D97-AF65-F5344CB8AC3E}">
        <p14:creationId xmlns:p14="http://schemas.microsoft.com/office/powerpoint/2010/main" val="277144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3812" y="381000"/>
            <a:ext cx="9601200" cy="1143000"/>
          </a:xfrm>
        </p:spPr>
        <p:txBody>
          <a:bodyPr/>
          <a:lstStyle/>
          <a:p>
            <a:r>
              <a:rPr lang="en-US" u="sng" dirty="0"/>
              <a:t>AGRO Farming with Machine Learning</a:t>
            </a:r>
          </a:p>
        </p:txBody>
      </p:sp>
      <p:sp>
        <p:nvSpPr>
          <p:cNvPr id="5" name="TextBox 4">
            <a:extLst>
              <a:ext uri="{FF2B5EF4-FFF2-40B4-BE49-F238E27FC236}">
                <a16:creationId xmlns:a16="http://schemas.microsoft.com/office/drawing/2014/main" id="{072C50B4-E22F-43B9-89B3-A96EDF46E6BD}"/>
              </a:ext>
            </a:extLst>
          </p:cNvPr>
          <p:cNvSpPr txBox="1"/>
          <p:nvPr/>
        </p:nvSpPr>
        <p:spPr>
          <a:xfrm>
            <a:off x="1293812" y="2590800"/>
            <a:ext cx="9753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simple farmer will depend on the land and trusting in it he would lay the crop but there are times that led them to disaster.</a:t>
            </a:r>
          </a:p>
          <a:p>
            <a:endParaRPr lang="en-US" dirty="0"/>
          </a:p>
          <a:p>
            <a:pPr marL="285750" indent="-285750">
              <a:buFont typeface="Arial" panose="020B0604020202020204" pitchFamily="34" charset="0"/>
              <a:buChar char="•"/>
            </a:pPr>
            <a:r>
              <a:rPr lang="en-US" dirty="0"/>
              <a:t>As the educated beings we need to teach them to presume the perfect crop or be at their side in their difficult movements to suggest them.</a:t>
            </a:r>
          </a:p>
          <a:p>
            <a:endParaRPr lang="en-US" dirty="0"/>
          </a:p>
          <a:p>
            <a:pPr marL="285750" indent="-285750">
              <a:buFont typeface="Arial" panose="020B0604020202020204" pitchFamily="34" charset="0"/>
              <a:buChar char="•"/>
            </a:pPr>
            <a:r>
              <a:rPr lang="en-US" dirty="0"/>
              <a:t>We take the predefined datasets and evaluate the climatic changes, water management and the soil erosion</a:t>
            </a:r>
          </a:p>
          <a:p>
            <a:endParaRPr lang="en-US" dirty="0"/>
          </a:p>
          <a:p>
            <a:pPr marL="285750" indent="-285750">
              <a:buFont typeface="Arial" panose="020B0604020202020204" pitchFamily="34" charset="0"/>
              <a:buChar char="•"/>
            </a:pPr>
            <a:r>
              <a:rPr lang="en-US" dirty="0"/>
              <a:t>The evaluation would suggest the beneficiary crop for the year or for the period of the three to four months.</a:t>
            </a:r>
          </a:p>
        </p:txBody>
      </p:sp>
      <p:sp>
        <p:nvSpPr>
          <p:cNvPr id="7" name="TextBox 6">
            <a:extLst>
              <a:ext uri="{FF2B5EF4-FFF2-40B4-BE49-F238E27FC236}">
                <a16:creationId xmlns:a16="http://schemas.microsoft.com/office/drawing/2014/main" id="{CE19684E-FF76-4057-8307-0802F4CA06A3}"/>
              </a:ext>
            </a:extLst>
          </p:cNvPr>
          <p:cNvSpPr txBox="1"/>
          <p:nvPr/>
        </p:nvSpPr>
        <p:spPr>
          <a:xfrm>
            <a:off x="1293812" y="1752600"/>
            <a:ext cx="21336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Abstract:</a:t>
            </a:r>
          </a:p>
        </p:txBody>
      </p:sp>
    </p:spTree>
    <p:extLst>
      <p:ext uri="{BB962C8B-B14F-4D97-AF65-F5344CB8AC3E}">
        <p14:creationId xmlns:p14="http://schemas.microsoft.com/office/powerpoint/2010/main" val="367580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3730625" y="1228102"/>
            <a:ext cx="47244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Linear Regression Graph</a:t>
            </a:r>
          </a:p>
        </p:txBody>
      </p:sp>
      <p:pic>
        <p:nvPicPr>
          <p:cNvPr id="6" name="Picture 5">
            <a:extLst>
              <a:ext uri="{FF2B5EF4-FFF2-40B4-BE49-F238E27FC236}">
                <a16:creationId xmlns:a16="http://schemas.microsoft.com/office/drawing/2014/main" id="{2F2A9988-32ED-4E3E-A18A-5CD1DA3E04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2536" y="2035512"/>
            <a:ext cx="7933446" cy="4462563"/>
          </a:xfrm>
          <a:prstGeom prst="rect">
            <a:avLst/>
          </a:prstGeom>
          <a:ln>
            <a:noFill/>
          </a:ln>
          <a:effectLst>
            <a:softEdge rad="112500"/>
          </a:effectLst>
        </p:spPr>
      </p:pic>
    </p:spTree>
    <p:extLst>
      <p:ext uri="{BB962C8B-B14F-4D97-AF65-F5344CB8AC3E}">
        <p14:creationId xmlns:p14="http://schemas.microsoft.com/office/powerpoint/2010/main" val="6437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3961859" y="1245355"/>
            <a:ext cx="41148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Suggesting Pesticides</a:t>
            </a:r>
          </a:p>
        </p:txBody>
      </p:sp>
      <p:pic>
        <p:nvPicPr>
          <p:cNvPr id="3" name="Picture 2">
            <a:extLst>
              <a:ext uri="{FF2B5EF4-FFF2-40B4-BE49-F238E27FC236}">
                <a16:creationId xmlns:a16="http://schemas.microsoft.com/office/drawing/2014/main" id="{2DA82943-BB9A-4FC5-BA96-731C7C1C2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418" y="1905000"/>
            <a:ext cx="8532813" cy="4521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47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pic>
        <p:nvPicPr>
          <p:cNvPr id="3" name="Picture 2">
            <a:extLst>
              <a:ext uri="{FF2B5EF4-FFF2-40B4-BE49-F238E27FC236}">
                <a16:creationId xmlns:a16="http://schemas.microsoft.com/office/drawing/2014/main" id="{7391BB49-91D8-4D43-B5FD-27BF2F4A9224}"/>
              </a:ext>
            </a:extLst>
          </p:cNvPr>
          <p:cNvPicPr>
            <a:picLocks noChangeAspect="1"/>
          </p:cNvPicPr>
          <p:nvPr/>
        </p:nvPicPr>
        <p:blipFill rotWithShape="1">
          <a:blip r:embed="rId2">
            <a:extLst>
              <a:ext uri="{28A0092B-C50C-407E-A947-70E740481C1C}">
                <a14:useLocalDpi xmlns:a14="http://schemas.microsoft.com/office/drawing/2010/main" val="0"/>
              </a:ext>
            </a:extLst>
          </a:blip>
          <a:srcRect t="21252" r="9407" b="49991"/>
          <a:stretch/>
        </p:blipFill>
        <p:spPr>
          <a:xfrm>
            <a:off x="1101719" y="2021760"/>
            <a:ext cx="9982200" cy="1782344"/>
          </a:xfrm>
          <a:prstGeom prst="rect">
            <a:avLst/>
          </a:prstGeom>
        </p:spPr>
      </p:pic>
      <p:sp>
        <p:nvSpPr>
          <p:cNvPr id="8" name="TextBox 7">
            <a:extLst>
              <a:ext uri="{FF2B5EF4-FFF2-40B4-BE49-F238E27FC236}">
                <a16:creationId xmlns:a16="http://schemas.microsoft.com/office/drawing/2014/main" id="{5D132776-F866-4B05-8A42-159947D592F1}"/>
              </a:ext>
            </a:extLst>
          </p:cNvPr>
          <p:cNvSpPr txBox="1"/>
          <p:nvPr/>
        </p:nvSpPr>
        <p:spPr>
          <a:xfrm>
            <a:off x="3960812" y="1412382"/>
            <a:ext cx="4742650" cy="477054"/>
          </a:xfrm>
          <a:prstGeom prst="rect">
            <a:avLst/>
          </a:prstGeom>
          <a:solidFill>
            <a:schemeClr val="tx2">
              <a:lumMod val="50000"/>
            </a:schemeClr>
          </a:solidFill>
        </p:spPr>
        <p:txBody>
          <a:bodyPr wrap="square" rtlCol="0">
            <a:spAutoFit/>
          </a:bodyPr>
          <a:lstStyle/>
          <a:p>
            <a:pPr algn="ctr"/>
            <a:r>
              <a:rPr lang="en-US" sz="2500" b="1" dirty="0">
                <a:solidFill>
                  <a:schemeClr val="bg1"/>
                </a:solidFill>
              </a:rPr>
              <a:t>Suggesting Best suitable Crop</a:t>
            </a:r>
          </a:p>
        </p:txBody>
      </p:sp>
      <p:pic>
        <p:nvPicPr>
          <p:cNvPr id="9" name="Picture 8">
            <a:extLst>
              <a:ext uri="{FF2B5EF4-FFF2-40B4-BE49-F238E27FC236}">
                <a16:creationId xmlns:a16="http://schemas.microsoft.com/office/drawing/2014/main" id="{A3E0934B-4A3F-45C0-B64C-F62B09EE4E0F}"/>
              </a:ext>
            </a:extLst>
          </p:cNvPr>
          <p:cNvPicPr>
            <a:picLocks noChangeAspect="1"/>
          </p:cNvPicPr>
          <p:nvPr/>
        </p:nvPicPr>
        <p:blipFill rotWithShape="1">
          <a:blip r:embed="rId3"/>
          <a:srcRect l="1877" t="21103" r="26717" b="47777"/>
          <a:stretch/>
        </p:blipFill>
        <p:spPr>
          <a:xfrm>
            <a:off x="1741006" y="4562616"/>
            <a:ext cx="8703628" cy="2133600"/>
          </a:xfrm>
          <a:prstGeom prst="rect">
            <a:avLst/>
          </a:prstGeom>
        </p:spPr>
      </p:pic>
      <p:sp>
        <p:nvSpPr>
          <p:cNvPr id="10" name="TextBox 9">
            <a:extLst>
              <a:ext uri="{FF2B5EF4-FFF2-40B4-BE49-F238E27FC236}">
                <a16:creationId xmlns:a16="http://schemas.microsoft.com/office/drawing/2014/main" id="{9CCDBE97-CCF9-447C-8BCB-0D523E45ED98}"/>
              </a:ext>
            </a:extLst>
          </p:cNvPr>
          <p:cNvSpPr txBox="1"/>
          <p:nvPr/>
        </p:nvSpPr>
        <p:spPr>
          <a:xfrm>
            <a:off x="4653592" y="3890262"/>
            <a:ext cx="2878455"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True Positive</a:t>
            </a:r>
          </a:p>
        </p:txBody>
      </p:sp>
      <p:sp>
        <p:nvSpPr>
          <p:cNvPr id="7" name="TextBox 6">
            <a:extLst>
              <a:ext uri="{FF2B5EF4-FFF2-40B4-BE49-F238E27FC236}">
                <a16:creationId xmlns:a16="http://schemas.microsoft.com/office/drawing/2014/main" id="{C93CC95E-7608-4938-A943-5AA76FE4F4FD}"/>
              </a:ext>
            </a:extLst>
          </p:cNvPr>
          <p:cNvSpPr txBox="1"/>
          <p:nvPr/>
        </p:nvSpPr>
        <p:spPr>
          <a:xfrm>
            <a:off x="608012" y="1381633"/>
            <a:ext cx="2895600" cy="4770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500" b="1" dirty="0">
                <a:solidFill>
                  <a:schemeClr val="bg1"/>
                </a:solidFill>
              </a:rPr>
              <a:t>Accuracy Testing</a:t>
            </a:r>
          </a:p>
        </p:txBody>
      </p:sp>
    </p:spTree>
    <p:extLst>
      <p:ext uri="{BB962C8B-B14F-4D97-AF65-F5344CB8AC3E}">
        <p14:creationId xmlns:p14="http://schemas.microsoft.com/office/powerpoint/2010/main" val="165648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2225" y="161784"/>
            <a:ext cx="9601200" cy="762000"/>
          </a:xfrm>
        </p:spPr>
        <p:txBody>
          <a:bodyPr/>
          <a:lstStyle/>
          <a:p>
            <a:r>
              <a:rPr lang="en-US" u="sng" dirty="0"/>
              <a:t>AGRO Farming with Machine Learning</a:t>
            </a:r>
          </a:p>
        </p:txBody>
      </p:sp>
      <p:sp>
        <p:nvSpPr>
          <p:cNvPr id="6" name="TextBox 5">
            <a:extLst>
              <a:ext uri="{FF2B5EF4-FFF2-40B4-BE49-F238E27FC236}">
                <a16:creationId xmlns:a16="http://schemas.microsoft.com/office/drawing/2014/main" id="{C323CB1A-51C7-4205-8C83-8005C9038A17}"/>
              </a:ext>
            </a:extLst>
          </p:cNvPr>
          <p:cNvSpPr txBox="1"/>
          <p:nvPr/>
        </p:nvSpPr>
        <p:spPr>
          <a:xfrm>
            <a:off x="4568825" y="1017386"/>
            <a:ext cx="30480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True Negative</a:t>
            </a:r>
          </a:p>
        </p:txBody>
      </p:sp>
      <p:pic>
        <p:nvPicPr>
          <p:cNvPr id="8" name="Picture 7">
            <a:extLst>
              <a:ext uri="{FF2B5EF4-FFF2-40B4-BE49-F238E27FC236}">
                <a16:creationId xmlns:a16="http://schemas.microsoft.com/office/drawing/2014/main" id="{F294B4D3-6041-4C03-BFA8-16B6BA399DED}"/>
              </a:ext>
            </a:extLst>
          </p:cNvPr>
          <p:cNvPicPr>
            <a:picLocks noChangeAspect="1"/>
          </p:cNvPicPr>
          <p:nvPr/>
        </p:nvPicPr>
        <p:blipFill rotWithShape="1">
          <a:blip r:embed="rId2">
            <a:extLst>
              <a:ext uri="{28A0092B-C50C-407E-A947-70E740481C1C}">
                <a14:useLocalDpi xmlns:a14="http://schemas.microsoft.com/office/drawing/2010/main" val="0"/>
              </a:ext>
            </a:extLst>
          </a:blip>
          <a:srcRect t="18568" r="5807" b="52753"/>
          <a:stretch/>
        </p:blipFill>
        <p:spPr>
          <a:xfrm>
            <a:off x="531019" y="1676400"/>
            <a:ext cx="11123612" cy="1905000"/>
          </a:xfrm>
          <a:prstGeom prst="rect">
            <a:avLst/>
          </a:prstGeom>
        </p:spPr>
      </p:pic>
      <p:pic>
        <p:nvPicPr>
          <p:cNvPr id="10" name="Picture 9">
            <a:extLst>
              <a:ext uri="{FF2B5EF4-FFF2-40B4-BE49-F238E27FC236}">
                <a16:creationId xmlns:a16="http://schemas.microsoft.com/office/drawing/2014/main" id="{05201D25-2C5E-4238-A90E-9A9140B9FD83}"/>
              </a:ext>
            </a:extLst>
          </p:cNvPr>
          <p:cNvPicPr>
            <a:picLocks noChangeAspect="1"/>
          </p:cNvPicPr>
          <p:nvPr/>
        </p:nvPicPr>
        <p:blipFill rotWithShape="1">
          <a:blip r:embed="rId3">
            <a:extLst>
              <a:ext uri="{28A0092B-C50C-407E-A947-70E740481C1C}">
                <a14:useLocalDpi xmlns:a14="http://schemas.microsoft.com/office/drawing/2010/main" val="0"/>
              </a:ext>
            </a:extLst>
          </a:blip>
          <a:srcRect t="21503" r="3896" b="47575"/>
          <a:stretch/>
        </p:blipFill>
        <p:spPr>
          <a:xfrm>
            <a:off x="454819" y="4303536"/>
            <a:ext cx="11276011" cy="2040795"/>
          </a:xfrm>
          <a:prstGeom prst="rect">
            <a:avLst/>
          </a:prstGeom>
        </p:spPr>
      </p:pic>
      <p:sp>
        <p:nvSpPr>
          <p:cNvPr id="11" name="TextBox 10">
            <a:extLst>
              <a:ext uri="{FF2B5EF4-FFF2-40B4-BE49-F238E27FC236}">
                <a16:creationId xmlns:a16="http://schemas.microsoft.com/office/drawing/2014/main" id="{C2461D23-F759-46A8-9251-8439CB9FEB5C}"/>
              </a:ext>
            </a:extLst>
          </p:cNvPr>
          <p:cNvSpPr txBox="1"/>
          <p:nvPr/>
        </p:nvSpPr>
        <p:spPr>
          <a:xfrm>
            <a:off x="4568825" y="3675778"/>
            <a:ext cx="30480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False Positive</a:t>
            </a:r>
          </a:p>
        </p:txBody>
      </p:sp>
      <p:sp>
        <p:nvSpPr>
          <p:cNvPr id="7" name="TextBox 6">
            <a:extLst>
              <a:ext uri="{FF2B5EF4-FFF2-40B4-BE49-F238E27FC236}">
                <a16:creationId xmlns:a16="http://schemas.microsoft.com/office/drawing/2014/main" id="{C7FC8899-43DA-4DFB-AC24-A6378C87B6FC}"/>
              </a:ext>
            </a:extLst>
          </p:cNvPr>
          <p:cNvSpPr txBox="1"/>
          <p:nvPr/>
        </p:nvSpPr>
        <p:spPr>
          <a:xfrm>
            <a:off x="531019" y="1040469"/>
            <a:ext cx="2895600" cy="4770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500" b="1" dirty="0">
                <a:solidFill>
                  <a:schemeClr val="bg1"/>
                </a:solidFill>
              </a:rPr>
              <a:t>Accuracy Testing</a:t>
            </a:r>
          </a:p>
        </p:txBody>
      </p:sp>
    </p:spTree>
    <p:extLst>
      <p:ext uri="{BB962C8B-B14F-4D97-AF65-F5344CB8AC3E}">
        <p14:creationId xmlns:p14="http://schemas.microsoft.com/office/powerpoint/2010/main" val="26947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3812" y="381000"/>
            <a:ext cx="9601200" cy="1143000"/>
          </a:xfrm>
        </p:spPr>
        <p:txBody>
          <a:bodyPr/>
          <a:lstStyle/>
          <a:p>
            <a:r>
              <a:rPr lang="en-US" u="sng" dirty="0"/>
              <a:t>AGRO Farming with Machine Learning</a:t>
            </a:r>
          </a:p>
        </p:txBody>
      </p:sp>
      <p:sp>
        <p:nvSpPr>
          <p:cNvPr id="5" name="TextBox 4">
            <a:extLst>
              <a:ext uri="{FF2B5EF4-FFF2-40B4-BE49-F238E27FC236}">
                <a16:creationId xmlns:a16="http://schemas.microsoft.com/office/drawing/2014/main" id="{072C50B4-E22F-43B9-89B3-A96EDF46E6BD}"/>
              </a:ext>
            </a:extLst>
          </p:cNvPr>
          <p:cNvSpPr txBox="1"/>
          <p:nvPr/>
        </p:nvSpPr>
        <p:spPr>
          <a:xfrm>
            <a:off x="1293812" y="2590800"/>
            <a:ext cx="9753600" cy="397031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We completed the crop and production prediction by using Machine Learning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testing accuracy we got the accuracy score of 98 percent and error rate of 2 percent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this we can conclude that this project will help the farmers for predicting the crops</a:t>
            </a:r>
          </a:p>
          <a:p>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E19684E-FF76-4057-8307-0802F4CA06A3}"/>
              </a:ext>
            </a:extLst>
          </p:cNvPr>
          <p:cNvSpPr txBox="1"/>
          <p:nvPr/>
        </p:nvSpPr>
        <p:spPr>
          <a:xfrm>
            <a:off x="4532312" y="1867121"/>
            <a:ext cx="31242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Conclusion:</a:t>
            </a:r>
          </a:p>
        </p:txBody>
      </p:sp>
      <p:pic>
        <p:nvPicPr>
          <p:cNvPr id="9" name="Picture 8">
            <a:extLst>
              <a:ext uri="{FF2B5EF4-FFF2-40B4-BE49-F238E27FC236}">
                <a16:creationId xmlns:a16="http://schemas.microsoft.com/office/drawing/2014/main" id="{8BF19B9F-C605-49F1-B59F-64F0BDC0CF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61" t="23814" r="40186" b="31733"/>
          <a:stretch/>
        </p:blipFill>
        <p:spPr>
          <a:xfrm>
            <a:off x="4646612" y="3942546"/>
            <a:ext cx="2895600" cy="1266825"/>
          </a:xfrm>
          <a:prstGeom prst="rect">
            <a:avLst/>
          </a:prstGeom>
        </p:spPr>
      </p:pic>
    </p:spTree>
    <p:extLst>
      <p:ext uri="{BB962C8B-B14F-4D97-AF65-F5344CB8AC3E}">
        <p14:creationId xmlns:p14="http://schemas.microsoft.com/office/powerpoint/2010/main" val="205820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THANK YOU</a:t>
            </a:r>
          </a:p>
        </p:txBody>
      </p:sp>
    </p:spTree>
    <p:extLst>
      <p:ext uri="{BB962C8B-B14F-4D97-AF65-F5344CB8AC3E}">
        <p14:creationId xmlns:p14="http://schemas.microsoft.com/office/powerpoint/2010/main" val="208679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17612" y="269575"/>
            <a:ext cx="9601200" cy="614706"/>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217612" y="1052155"/>
            <a:ext cx="2667000"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Literature Survey</a:t>
            </a:r>
          </a:p>
        </p:txBody>
      </p:sp>
      <p:graphicFrame>
        <p:nvGraphicFramePr>
          <p:cNvPr id="6" name="Table 3">
            <a:extLst>
              <a:ext uri="{FF2B5EF4-FFF2-40B4-BE49-F238E27FC236}">
                <a16:creationId xmlns:a16="http://schemas.microsoft.com/office/drawing/2014/main" id="{DE719639-471B-42DE-B938-9A60B0E0596C}"/>
              </a:ext>
            </a:extLst>
          </p:cNvPr>
          <p:cNvGraphicFramePr>
            <a:graphicFrameLocks noGrp="1"/>
          </p:cNvGraphicFramePr>
          <p:nvPr>
            <p:extLst>
              <p:ext uri="{D42A27DB-BD31-4B8C-83A1-F6EECF244321}">
                <p14:modId xmlns:p14="http://schemas.microsoft.com/office/powerpoint/2010/main" val="443385681"/>
              </p:ext>
            </p:extLst>
          </p:nvPr>
        </p:nvGraphicFramePr>
        <p:xfrm>
          <a:off x="532640" y="1752600"/>
          <a:ext cx="10971144" cy="4425642"/>
        </p:xfrm>
        <a:graphic>
          <a:graphicData uri="http://schemas.openxmlformats.org/drawingml/2006/table">
            <a:tbl>
              <a:tblPr firstRow="1" bandRow="1">
                <a:tableStyleId>{E8034E78-7F5D-4C2E-B375-FC64B27BC917}</a:tableStyleId>
              </a:tblPr>
              <a:tblGrid>
                <a:gridCol w="2742786">
                  <a:extLst>
                    <a:ext uri="{9D8B030D-6E8A-4147-A177-3AD203B41FA5}">
                      <a16:colId xmlns:a16="http://schemas.microsoft.com/office/drawing/2014/main" val="1098445725"/>
                    </a:ext>
                  </a:extLst>
                </a:gridCol>
                <a:gridCol w="2742786">
                  <a:extLst>
                    <a:ext uri="{9D8B030D-6E8A-4147-A177-3AD203B41FA5}">
                      <a16:colId xmlns:a16="http://schemas.microsoft.com/office/drawing/2014/main" val="251652534"/>
                    </a:ext>
                  </a:extLst>
                </a:gridCol>
                <a:gridCol w="2742786">
                  <a:extLst>
                    <a:ext uri="{9D8B030D-6E8A-4147-A177-3AD203B41FA5}">
                      <a16:colId xmlns:a16="http://schemas.microsoft.com/office/drawing/2014/main" val="2882312312"/>
                    </a:ext>
                  </a:extLst>
                </a:gridCol>
                <a:gridCol w="2742786">
                  <a:extLst>
                    <a:ext uri="{9D8B030D-6E8A-4147-A177-3AD203B41FA5}">
                      <a16:colId xmlns:a16="http://schemas.microsoft.com/office/drawing/2014/main" val="3457835"/>
                    </a:ext>
                  </a:extLst>
                </a:gridCol>
              </a:tblGrid>
              <a:tr h="0">
                <a:tc>
                  <a:txBody>
                    <a:bodyPr/>
                    <a:lstStyle/>
                    <a:p>
                      <a:pPr algn="ctr"/>
                      <a:r>
                        <a:rPr lang="en-US" dirty="0"/>
                        <a:t>Paper</a:t>
                      </a:r>
                    </a:p>
                  </a:txBody>
                  <a:tcPr>
                    <a:lnB w="12700" cap="flat" cmpd="sng" algn="ctr">
                      <a:solidFill>
                        <a:schemeClr val="tx1"/>
                      </a:solidFill>
                      <a:prstDash val="solid"/>
                      <a:round/>
                      <a:headEnd type="none" w="med" len="med"/>
                      <a:tailEnd type="none" w="med" len="med"/>
                    </a:lnB>
                  </a:tcPr>
                </a:tc>
                <a:tc>
                  <a:txBody>
                    <a:bodyPr/>
                    <a:lstStyle/>
                    <a:p>
                      <a:pPr algn="ctr"/>
                      <a:r>
                        <a:rPr lang="en-US" dirty="0"/>
                        <a:t>Author</a:t>
                      </a:r>
                    </a:p>
                  </a:txBody>
                  <a:tcPr>
                    <a:lnB w="12700" cap="flat" cmpd="sng" algn="ctr">
                      <a:solidFill>
                        <a:schemeClr val="tx1"/>
                      </a:solidFill>
                      <a:prstDash val="solid"/>
                      <a:round/>
                      <a:headEnd type="none" w="med" len="med"/>
                      <a:tailEnd type="none" w="med" len="med"/>
                    </a:lnB>
                  </a:tcPr>
                </a:tc>
                <a:tc>
                  <a:txBody>
                    <a:bodyPr/>
                    <a:lstStyle/>
                    <a:p>
                      <a:pPr algn="ctr"/>
                      <a:r>
                        <a:rPr lang="en-US" dirty="0"/>
                        <a:t>Year</a:t>
                      </a:r>
                    </a:p>
                  </a:txBody>
                  <a:tcPr>
                    <a:lnB w="12700" cap="flat" cmpd="sng" algn="ctr">
                      <a:solidFill>
                        <a:schemeClr val="tx1"/>
                      </a:solidFill>
                      <a:prstDash val="solid"/>
                      <a:round/>
                      <a:headEnd type="none" w="med" len="med"/>
                      <a:tailEnd type="none" w="med" len="med"/>
                    </a:lnB>
                  </a:tcPr>
                </a:tc>
                <a:tc>
                  <a:txBody>
                    <a:bodyPr/>
                    <a:lstStyle/>
                    <a:p>
                      <a:pPr algn="ctr"/>
                      <a:r>
                        <a:rPr lang="en-US" dirty="0"/>
                        <a:t>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114745"/>
                  </a:ext>
                </a:extLst>
              </a:tr>
              <a:tr h="10621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AgroConsultant: Intelligent Crop Recommendation System Using Machine Learning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Subhash Nadkarni </a:t>
                      </a: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bg1"/>
                          </a:solidFill>
                        </a:rPr>
                        <a:t>IOT and Machine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155311"/>
                  </a:ext>
                </a:extLst>
              </a:tr>
              <a:tr h="990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Agricultural Production Output Prediction Using Supervised Machine Learning Techniques </a:t>
                      </a: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Md. Tahmid Shakoor</a:t>
                      </a: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bg1"/>
                          </a:solidFill>
                        </a:rPr>
                        <a:t>How to generate Analysis</a:t>
                      </a:r>
                    </a:p>
                    <a:p>
                      <a:r>
                        <a:rPr lang="en-US" sz="1400" dirty="0">
                          <a:solidFill>
                            <a:schemeClr val="bg1"/>
                          </a:solidFill>
                        </a:rPr>
                        <a:t>Using Machine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373238"/>
                  </a:ext>
                </a:extLst>
              </a:tr>
              <a:tr h="559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Automated Farming Prediction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Talha Siddique</a:t>
                      </a: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bg1"/>
                          </a:solidFill>
                        </a:rPr>
                        <a:t>Automation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66223"/>
                  </a:ext>
                </a:extLst>
              </a:tr>
              <a:tr h="1279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A Hybrid Machine Learning Approach to Automatic Plant Phenotyping for Smart Agriculture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Talha Siddique</a:t>
                      </a:r>
                    </a:p>
                    <a:p>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bg1"/>
                          </a:solidFill>
                        </a:rPr>
                        <a:t>Detecting Spoiled Crops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001170"/>
                  </a:ext>
                </a:extLst>
              </a:tr>
            </a:tbl>
          </a:graphicData>
        </a:graphic>
      </p:graphicFrame>
    </p:spTree>
    <p:extLst>
      <p:ext uri="{BB962C8B-B14F-4D97-AF65-F5344CB8AC3E}">
        <p14:creationId xmlns:p14="http://schemas.microsoft.com/office/powerpoint/2010/main" val="83845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19684E-FF76-4057-8307-0802F4CA06A3}"/>
              </a:ext>
            </a:extLst>
          </p:cNvPr>
          <p:cNvSpPr txBox="1"/>
          <p:nvPr/>
        </p:nvSpPr>
        <p:spPr>
          <a:xfrm>
            <a:off x="921710" y="1310218"/>
            <a:ext cx="37338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System Architecture:</a:t>
            </a:r>
          </a:p>
        </p:txBody>
      </p:sp>
      <p:sp>
        <p:nvSpPr>
          <p:cNvPr id="24" name="Flowchart: Manual Input 23">
            <a:extLst>
              <a:ext uri="{FF2B5EF4-FFF2-40B4-BE49-F238E27FC236}">
                <a16:creationId xmlns:a16="http://schemas.microsoft.com/office/drawing/2014/main" id="{503D2B3A-C610-4688-B97B-706160B4EAA6}"/>
              </a:ext>
            </a:extLst>
          </p:cNvPr>
          <p:cNvSpPr/>
          <p:nvPr/>
        </p:nvSpPr>
        <p:spPr>
          <a:xfrm>
            <a:off x="912812" y="2058558"/>
            <a:ext cx="2769080" cy="1708030"/>
          </a:xfrm>
          <a:prstGeom prst="flowChartManualInpu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panose="020B0604020202020204" pitchFamily="34" charset="0"/>
                <a:cs typeface="Arial" panose="020B0604020202020204" pitchFamily="34" charset="0"/>
              </a:rPr>
              <a:t> Taking input</a:t>
            </a:r>
          </a:p>
          <a:p>
            <a:r>
              <a:rPr lang="en-US" dirty="0">
                <a:solidFill>
                  <a:schemeClr val="bg1"/>
                </a:solidFill>
                <a:latin typeface="Arial" panose="020B0604020202020204" pitchFamily="34" charset="0"/>
                <a:cs typeface="Arial" panose="020B0604020202020204" pitchFamily="34" charset="0"/>
              </a:rPr>
              <a:t>      1.Soil type</a:t>
            </a:r>
          </a:p>
          <a:p>
            <a:r>
              <a:rPr lang="en-US" dirty="0">
                <a:solidFill>
                  <a:schemeClr val="bg1"/>
                </a:solidFill>
                <a:latin typeface="Arial" panose="020B0604020202020204" pitchFamily="34" charset="0"/>
                <a:cs typeface="Arial" panose="020B0604020202020204" pitchFamily="34" charset="0"/>
              </a:rPr>
              <a:t>      2.State and District</a:t>
            </a:r>
          </a:p>
          <a:p>
            <a:r>
              <a:rPr lang="en-US" dirty="0">
                <a:solidFill>
                  <a:schemeClr val="bg1"/>
                </a:solidFill>
                <a:latin typeface="Arial" panose="020B0604020202020204" pitchFamily="34" charset="0"/>
                <a:cs typeface="Arial" panose="020B0604020202020204" pitchFamily="34" charset="0"/>
              </a:rPr>
              <a:t>      3.Water Level</a:t>
            </a:r>
          </a:p>
          <a:p>
            <a:r>
              <a:rPr lang="en-US" dirty="0">
                <a:solidFill>
                  <a:schemeClr val="bg1"/>
                </a:solidFill>
                <a:latin typeface="Arial" panose="020B0604020202020204" pitchFamily="34" charset="0"/>
                <a:cs typeface="Arial" panose="020B0604020202020204" pitchFamily="34" charset="0"/>
              </a:rPr>
              <a:t>      4.Season</a:t>
            </a:r>
          </a:p>
        </p:txBody>
      </p:sp>
      <p:sp>
        <p:nvSpPr>
          <p:cNvPr id="25" name="Flowchart: Display 24">
            <a:extLst>
              <a:ext uri="{FF2B5EF4-FFF2-40B4-BE49-F238E27FC236}">
                <a16:creationId xmlns:a16="http://schemas.microsoft.com/office/drawing/2014/main" id="{9D294E01-D4BC-46B4-AB7A-B5389EADC79C}"/>
              </a:ext>
            </a:extLst>
          </p:cNvPr>
          <p:cNvSpPr/>
          <p:nvPr/>
        </p:nvSpPr>
        <p:spPr>
          <a:xfrm>
            <a:off x="4372004" y="2442428"/>
            <a:ext cx="1912189" cy="836762"/>
          </a:xfrm>
          <a:prstGeom prst="flowChartDisplay">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Displaying graph</a:t>
            </a:r>
          </a:p>
        </p:txBody>
      </p:sp>
      <p:sp>
        <p:nvSpPr>
          <p:cNvPr id="26" name="Flowchart: Display 25">
            <a:extLst>
              <a:ext uri="{FF2B5EF4-FFF2-40B4-BE49-F238E27FC236}">
                <a16:creationId xmlns:a16="http://schemas.microsoft.com/office/drawing/2014/main" id="{D6682810-7305-4B2E-A51B-E063FCFF31A9}"/>
              </a:ext>
            </a:extLst>
          </p:cNvPr>
          <p:cNvSpPr/>
          <p:nvPr/>
        </p:nvSpPr>
        <p:spPr>
          <a:xfrm>
            <a:off x="6974305" y="2459190"/>
            <a:ext cx="1819019" cy="836762"/>
          </a:xfrm>
          <a:prstGeom prst="flowChartDisplay">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Displaying Predicted Crop</a:t>
            </a:r>
          </a:p>
        </p:txBody>
      </p:sp>
      <p:sp>
        <p:nvSpPr>
          <p:cNvPr id="27" name="Flowchart: Display 26">
            <a:extLst>
              <a:ext uri="{FF2B5EF4-FFF2-40B4-BE49-F238E27FC236}">
                <a16:creationId xmlns:a16="http://schemas.microsoft.com/office/drawing/2014/main" id="{DBF02A30-E0E1-40FA-8544-7883B033ED71}"/>
              </a:ext>
            </a:extLst>
          </p:cNvPr>
          <p:cNvSpPr/>
          <p:nvPr/>
        </p:nvSpPr>
        <p:spPr>
          <a:xfrm>
            <a:off x="9427085" y="2464989"/>
            <a:ext cx="2113472" cy="849702"/>
          </a:xfrm>
          <a:prstGeom prst="flowChartDisplay">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Pesticides and Fertilizers</a:t>
            </a:r>
          </a:p>
        </p:txBody>
      </p:sp>
      <p:sp>
        <p:nvSpPr>
          <p:cNvPr id="28" name="Flowchart: Alternate Process 27">
            <a:extLst>
              <a:ext uri="{FF2B5EF4-FFF2-40B4-BE49-F238E27FC236}">
                <a16:creationId xmlns:a16="http://schemas.microsoft.com/office/drawing/2014/main" id="{D6113BD9-616E-4D2F-85D5-37574F8FFC69}"/>
              </a:ext>
            </a:extLst>
          </p:cNvPr>
          <p:cNvSpPr/>
          <p:nvPr/>
        </p:nvSpPr>
        <p:spPr>
          <a:xfrm>
            <a:off x="1431830" y="5362470"/>
            <a:ext cx="1768415" cy="92333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Data Pre-Processing</a:t>
            </a:r>
          </a:p>
        </p:txBody>
      </p:sp>
      <p:sp>
        <p:nvSpPr>
          <p:cNvPr id="29" name="Flowchart: Alternate Process 28">
            <a:extLst>
              <a:ext uri="{FF2B5EF4-FFF2-40B4-BE49-F238E27FC236}">
                <a16:creationId xmlns:a16="http://schemas.microsoft.com/office/drawing/2014/main" id="{6A094904-857C-49F1-9294-58A2032C0C29}"/>
              </a:ext>
            </a:extLst>
          </p:cNvPr>
          <p:cNvSpPr/>
          <p:nvPr/>
        </p:nvSpPr>
        <p:spPr>
          <a:xfrm>
            <a:off x="4515778" y="5362470"/>
            <a:ext cx="1768415" cy="92333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Model</a:t>
            </a:r>
          </a:p>
        </p:txBody>
      </p:sp>
      <p:sp>
        <p:nvSpPr>
          <p:cNvPr id="30" name="Flowchart: Alternate Process 29">
            <a:extLst>
              <a:ext uri="{FF2B5EF4-FFF2-40B4-BE49-F238E27FC236}">
                <a16:creationId xmlns:a16="http://schemas.microsoft.com/office/drawing/2014/main" id="{373CF4AA-7607-4432-9AC0-22AB7E514CAD}"/>
              </a:ext>
            </a:extLst>
          </p:cNvPr>
          <p:cNvSpPr/>
          <p:nvPr/>
        </p:nvSpPr>
        <p:spPr>
          <a:xfrm>
            <a:off x="7057696" y="5362470"/>
            <a:ext cx="1768415" cy="92333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Predicting Crop</a:t>
            </a:r>
          </a:p>
        </p:txBody>
      </p:sp>
      <p:sp>
        <p:nvSpPr>
          <p:cNvPr id="31" name="Flowchart: Alternate Process 30">
            <a:extLst>
              <a:ext uri="{FF2B5EF4-FFF2-40B4-BE49-F238E27FC236}">
                <a16:creationId xmlns:a16="http://schemas.microsoft.com/office/drawing/2014/main" id="{8F5498E8-E080-4D34-98F1-983036C0BE19}"/>
              </a:ext>
            </a:extLst>
          </p:cNvPr>
          <p:cNvSpPr/>
          <p:nvPr/>
        </p:nvSpPr>
        <p:spPr>
          <a:xfrm>
            <a:off x="9599614" y="5362470"/>
            <a:ext cx="1768415" cy="92333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Predicting Production</a:t>
            </a:r>
          </a:p>
        </p:txBody>
      </p:sp>
      <p:sp>
        <p:nvSpPr>
          <p:cNvPr id="32" name="Cube 31">
            <a:extLst>
              <a:ext uri="{FF2B5EF4-FFF2-40B4-BE49-F238E27FC236}">
                <a16:creationId xmlns:a16="http://schemas.microsoft.com/office/drawing/2014/main" id="{011E0499-28AC-4686-8D69-6EBB800D6394}"/>
              </a:ext>
            </a:extLst>
          </p:cNvPr>
          <p:cNvSpPr/>
          <p:nvPr/>
        </p:nvSpPr>
        <p:spPr>
          <a:xfrm>
            <a:off x="389982" y="4290594"/>
            <a:ext cx="905435" cy="787205"/>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Data Set</a:t>
            </a:r>
          </a:p>
        </p:txBody>
      </p:sp>
      <p:cxnSp>
        <p:nvCxnSpPr>
          <p:cNvPr id="33" name="Straight Arrow Connector 32">
            <a:extLst>
              <a:ext uri="{FF2B5EF4-FFF2-40B4-BE49-F238E27FC236}">
                <a16:creationId xmlns:a16="http://schemas.microsoft.com/office/drawing/2014/main" id="{E248E001-F1EC-4F5D-9BDE-9D2B18A8E024}"/>
              </a:ext>
            </a:extLst>
          </p:cNvPr>
          <p:cNvCxnSpPr>
            <a:cxnSpLocks/>
            <a:stCxn id="32" idx="4"/>
            <a:endCxn id="28" idx="1"/>
          </p:cNvCxnSpPr>
          <p:nvPr/>
        </p:nvCxnSpPr>
        <p:spPr>
          <a:xfrm>
            <a:off x="1098616" y="4782597"/>
            <a:ext cx="333214" cy="1041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D152A2F4-0BAB-44AE-9CF5-C9AECAD32B6E}"/>
              </a:ext>
            </a:extLst>
          </p:cNvPr>
          <p:cNvCxnSpPr>
            <a:cxnSpLocks/>
            <a:stCxn id="31" idx="0"/>
            <a:endCxn id="25" idx="2"/>
          </p:cNvCxnSpPr>
          <p:nvPr/>
        </p:nvCxnSpPr>
        <p:spPr>
          <a:xfrm flipH="1" flipV="1">
            <a:off x="5328099" y="3279190"/>
            <a:ext cx="5155723" cy="208328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BD095DFC-AB57-47A8-AE88-CD8BFA3A1454}"/>
              </a:ext>
            </a:extLst>
          </p:cNvPr>
          <p:cNvCxnSpPr>
            <a:cxnSpLocks/>
            <a:stCxn id="28" idx="3"/>
            <a:endCxn id="29" idx="1"/>
          </p:cNvCxnSpPr>
          <p:nvPr/>
        </p:nvCxnSpPr>
        <p:spPr>
          <a:xfrm>
            <a:off x="3200245" y="5824135"/>
            <a:ext cx="13155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86B4A17B-3AAD-473E-AEFE-D28ACC0B7646}"/>
              </a:ext>
            </a:extLst>
          </p:cNvPr>
          <p:cNvCxnSpPr>
            <a:cxnSpLocks/>
            <a:stCxn id="29" idx="3"/>
            <a:endCxn id="30" idx="1"/>
          </p:cNvCxnSpPr>
          <p:nvPr/>
        </p:nvCxnSpPr>
        <p:spPr>
          <a:xfrm>
            <a:off x="6284193" y="5824135"/>
            <a:ext cx="773503"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536A5317-99C8-4014-8CE5-41657B8623E5}"/>
              </a:ext>
            </a:extLst>
          </p:cNvPr>
          <p:cNvCxnSpPr>
            <a:stCxn id="30" idx="3"/>
            <a:endCxn id="31" idx="1"/>
          </p:cNvCxnSpPr>
          <p:nvPr/>
        </p:nvCxnSpPr>
        <p:spPr>
          <a:xfrm>
            <a:off x="8826111" y="5824135"/>
            <a:ext cx="773503"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A2CE7C16-EAE4-4536-B087-CD320F32F2EA}"/>
              </a:ext>
            </a:extLst>
          </p:cNvPr>
          <p:cNvCxnSpPr>
            <a:cxnSpLocks/>
            <a:stCxn id="25" idx="3"/>
            <a:endCxn id="26" idx="1"/>
          </p:cNvCxnSpPr>
          <p:nvPr/>
        </p:nvCxnSpPr>
        <p:spPr>
          <a:xfrm>
            <a:off x="6284193" y="2860809"/>
            <a:ext cx="690112" cy="16762"/>
          </a:xfrm>
          <a:prstGeom prst="straightConnector1">
            <a:avLst/>
          </a:prstGeom>
          <a:ln>
            <a:solidFill>
              <a:schemeClr val="tx2"/>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4729AC1C-3536-4BE2-9A41-7032439776B8}"/>
              </a:ext>
            </a:extLst>
          </p:cNvPr>
          <p:cNvCxnSpPr>
            <a:cxnSpLocks/>
            <a:stCxn id="26" idx="3"/>
            <a:endCxn id="27" idx="1"/>
          </p:cNvCxnSpPr>
          <p:nvPr/>
        </p:nvCxnSpPr>
        <p:spPr>
          <a:xfrm>
            <a:off x="8793324" y="2877571"/>
            <a:ext cx="633761" cy="1226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9E39220-5829-49AF-9116-8ADF2097893C}"/>
              </a:ext>
            </a:extLst>
          </p:cNvPr>
          <p:cNvCxnSpPr>
            <a:cxnSpLocks/>
            <a:stCxn id="24" idx="2"/>
            <a:endCxn id="29" idx="0"/>
          </p:cNvCxnSpPr>
          <p:nvPr/>
        </p:nvCxnSpPr>
        <p:spPr>
          <a:xfrm>
            <a:off x="2297352" y="3766588"/>
            <a:ext cx="3102634" cy="1595882"/>
          </a:xfrm>
          <a:prstGeom prst="straightConnector1">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85" name="Title 12">
            <a:extLst>
              <a:ext uri="{FF2B5EF4-FFF2-40B4-BE49-F238E27FC236}">
                <a16:creationId xmlns:a16="http://schemas.microsoft.com/office/drawing/2014/main" id="{7CB91FF2-925D-46AF-BE5A-0B58AC2DD791}"/>
              </a:ext>
            </a:extLst>
          </p:cNvPr>
          <p:cNvSpPr>
            <a:spLocks noGrp="1"/>
          </p:cNvSpPr>
          <p:nvPr>
            <p:ph type="title"/>
          </p:nvPr>
        </p:nvSpPr>
        <p:spPr>
          <a:xfrm>
            <a:off x="1265223" y="370351"/>
            <a:ext cx="9601200" cy="701180"/>
          </a:xfrm>
        </p:spPr>
        <p:txBody>
          <a:bodyPr/>
          <a:lstStyle/>
          <a:p>
            <a:r>
              <a:rPr lang="en-US" u="sng" dirty="0"/>
              <a:t>AGRO Farming with Machine Learning</a:t>
            </a:r>
          </a:p>
        </p:txBody>
      </p:sp>
    </p:spTree>
    <p:extLst>
      <p:ext uri="{BB962C8B-B14F-4D97-AF65-F5344CB8AC3E}">
        <p14:creationId xmlns:p14="http://schemas.microsoft.com/office/powerpoint/2010/main" val="82400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33"/>
                                        </p:tgtEl>
                                      </p:cBhvr>
                                    </p:animEffect>
                                    <p:animScale>
                                      <p:cBhvr>
                                        <p:cTn id="11" dur="250" autoRev="1" fill="hold"/>
                                        <p:tgtEl>
                                          <p:spTgt spid="33"/>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28"/>
                                        </p:tgtEl>
                                      </p:cBhvr>
                                    </p:animEffect>
                                    <p:animScale>
                                      <p:cBhvr>
                                        <p:cTn id="16" dur="250" autoRev="1" fill="hold"/>
                                        <p:tgtEl>
                                          <p:spTgt spid="28"/>
                                        </p:tgtEl>
                                      </p:cBhvr>
                                      <p:by x="105000" y="105000"/>
                                    </p:animScale>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35"/>
                                        </p:tgtEl>
                                      </p:cBhvr>
                                    </p:animEffect>
                                    <p:animScale>
                                      <p:cBhvr>
                                        <p:cTn id="20" dur="250" autoRev="1" fill="hold"/>
                                        <p:tgtEl>
                                          <p:spTgt spid="35"/>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29"/>
                                        </p:tgtEl>
                                      </p:cBhvr>
                                    </p:animEffect>
                                    <p:animScale>
                                      <p:cBhvr>
                                        <p:cTn id="25" dur="250" autoRev="1" fill="hold"/>
                                        <p:tgtEl>
                                          <p:spTgt spid="29"/>
                                        </p:tgtEl>
                                      </p:cBhvr>
                                      <p:by x="105000" y="105000"/>
                                    </p:animScale>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0" nodeType="clickEffect">
                                  <p:stCondLst>
                                    <p:cond delay="0"/>
                                  </p:stCondLst>
                                  <p:childTnLst>
                                    <p:animEffect transition="out" filter="fade">
                                      <p:cBhvr>
                                        <p:cTn id="33" dur="500" tmFilter="0, 0; .2, .5; .8, .5; 1, 0"/>
                                        <p:tgtEl>
                                          <p:spTgt spid="24"/>
                                        </p:tgtEl>
                                      </p:cBhvr>
                                    </p:animEffect>
                                    <p:animScale>
                                      <p:cBhvr>
                                        <p:cTn id="34" dur="250" autoRev="1" fill="hold"/>
                                        <p:tgtEl>
                                          <p:spTgt spid="24"/>
                                        </p:tgtEl>
                                      </p:cBhvr>
                                      <p:by x="105000" y="105000"/>
                                    </p:animScale>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500" tmFilter="0, 0; .2, .5; .8, .5; 1, 0"/>
                                        <p:tgtEl>
                                          <p:spTgt spid="24">
                                            <p:txEl>
                                              <p:pRg st="1" end="1"/>
                                            </p:txEl>
                                          </p:spTgt>
                                        </p:tgtEl>
                                      </p:cBhvr>
                                    </p:animEffect>
                                    <p:animScale>
                                      <p:cBhvr>
                                        <p:cTn id="38" dur="250" autoRev="1" fill="hold"/>
                                        <p:tgtEl>
                                          <p:spTgt spid="24">
                                            <p:txEl>
                                              <p:pRg st="1" end="1"/>
                                            </p:txEl>
                                          </p:spTgt>
                                        </p:tgtEl>
                                      </p:cBhvr>
                                      <p:by x="105000" y="105000"/>
                                    </p:animScale>
                                  </p:childTnLst>
                                </p:cTn>
                              </p:par>
                            </p:childTnLst>
                          </p:cTn>
                        </p:par>
                        <p:par>
                          <p:cTn id="39" fill="hold">
                            <p:stCondLst>
                              <p:cond delay="1000"/>
                            </p:stCondLst>
                            <p:childTnLst>
                              <p:par>
                                <p:cTn id="40" presetID="26" presetClass="emph" presetSubtype="0" fill="hold" nodeType="afterEffect">
                                  <p:stCondLst>
                                    <p:cond delay="0"/>
                                  </p:stCondLst>
                                  <p:childTnLst>
                                    <p:animEffect transition="out" filter="fade">
                                      <p:cBhvr>
                                        <p:cTn id="41" dur="500" tmFilter="0, 0; .2, .5; .8, .5; 1, 0"/>
                                        <p:tgtEl>
                                          <p:spTgt spid="24">
                                            <p:txEl>
                                              <p:pRg st="2" end="2"/>
                                            </p:txEl>
                                          </p:spTgt>
                                        </p:tgtEl>
                                      </p:cBhvr>
                                    </p:animEffect>
                                    <p:animScale>
                                      <p:cBhvr>
                                        <p:cTn id="42" dur="250" autoRev="1" fill="hold"/>
                                        <p:tgtEl>
                                          <p:spTgt spid="24">
                                            <p:txEl>
                                              <p:pRg st="2" end="2"/>
                                            </p:txEl>
                                          </p:spTgt>
                                        </p:tgtEl>
                                      </p:cBhvr>
                                      <p:by x="105000" y="105000"/>
                                    </p:animScale>
                                  </p:childTnLst>
                                </p:cTn>
                              </p:par>
                            </p:childTnLst>
                          </p:cTn>
                        </p:par>
                        <p:par>
                          <p:cTn id="43" fill="hold">
                            <p:stCondLst>
                              <p:cond delay="1500"/>
                            </p:stCondLst>
                            <p:childTnLst>
                              <p:par>
                                <p:cTn id="44" presetID="26" presetClass="emph" presetSubtype="0" fill="hold" nodeType="afterEffect">
                                  <p:stCondLst>
                                    <p:cond delay="0"/>
                                  </p:stCondLst>
                                  <p:childTnLst>
                                    <p:animEffect transition="out" filter="fade">
                                      <p:cBhvr>
                                        <p:cTn id="45" dur="500" tmFilter="0, 0; .2, .5; .8, .5; 1, 0"/>
                                        <p:tgtEl>
                                          <p:spTgt spid="24">
                                            <p:txEl>
                                              <p:pRg st="3" end="3"/>
                                            </p:txEl>
                                          </p:spTgt>
                                        </p:tgtEl>
                                      </p:cBhvr>
                                    </p:animEffect>
                                    <p:animScale>
                                      <p:cBhvr>
                                        <p:cTn id="46" dur="250" autoRev="1" fill="hold"/>
                                        <p:tgtEl>
                                          <p:spTgt spid="24">
                                            <p:txEl>
                                              <p:pRg st="3" end="3"/>
                                            </p:txEl>
                                          </p:spTgt>
                                        </p:tgtEl>
                                      </p:cBhvr>
                                      <p:by x="105000" y="105000"/>
                                    </p:animScale>
                                  </p:childTnLst>
                                </p:cTn>
                              </p:par>
                            </p:childTnLst>
                          </p:cTn>
                        </p:par>
                        <p:par>
                          <p:cTn id="47" fill="hold">
                            <p:stCondLst>
                              <p:cond delay="2000"/>
                            </p:stCondLst>
                            <p:childTnLst>
                              <p:par>
                                <p:cTn id="48" presetID="26" presetClass="emph" presetSubtype="0" fill="hold" nodeType="afterEffect">
                                  <p:stCondLst>
                                    <p:cond delay="0"/>
                                  </p:stCondLst>
                                  <p:childTnLst>
                                    <p:animEffect transition="out" filter="fade">
                                      <p:cBhvr>
                                        <p:cTn id="49" dur="500" tmFilter="0, 0; .2, .5; .8, .5; 1, 0"/>
                                        <p:tgtEl>
                                          <p:spTgt spid="24">
                                            <p:txEl>
                                              <p:pRg st="4" end="4"/>
                                            </p:txEl>
                                          </p:spTgt>
                                        </p:tgtEl>
                                      </p:cBhvr>
                                    </p:animEffect>
                                    <p:animScale>
                                      <p:cBhvr>
                                        <p:cTn id="50" dur="250" autoRev="1" fill="hold"/>
                                        <p:tgtEl>
                                          <p:spTgt spid="24">
                                            <p:txEl>
                                              <p:pRg st="4" end="4"/>
                                            </p:txEl>
                                          </p:spTgt>
                                        </p:tgtEl>
                                      </p:cBhvr>
                                      <p:by x="105000" y="105000"/>
                                    </p:animScale>
                                  </p:childTnLst>
                                </p:cTn>
                              </p:par>
                            </p:childTnLst>
                          </p:cTn>
                        </p:par>
                        <p:par>
                          <p:cTn id="51" fill="hold">
                            <p:stCondLst>
                              <p:cond delay="2500"/>
                            </p:stCondLst>
                            <p:childTnLst>
                              <p:par>
                                <p:cTn id="52" presetID="26" presetClass="emph" presetSubtype="0" fill="hold" nodeType="afterEffect">
                                  <p:stCondLst>
                                    <p:cond delay="0"/>
                                  </p:stCondLst>
                                  <p:childTnLst>
                                    <p:animEffect transition="out" filter="fade">
                                      <p:cBhvr>
                                        <p:cTn id="53" dur="500" tmFilter="0, 0; .2, .5; .8, .5; 1, 0"/>
                                        <p:tgtEl>
                                          <p:spTgt spid="40"/>
                                        </p:tgtEl>
                                      </p:cBhvr>
                                    </p:animEffect>
                                    <p:animScale>
                                      <p:cBhvr>
                                        <p:cTn id="54" dur="250" autoRev="1" fill="hold"/>
                                        <p:tgtEl>
                                          <p:spTgt spid="40"/>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0" nodeType="clickEffect">
                                  <p:stCondLst>
                                    <p:cond delay="0"/>
                                  </p:stCondLst>
                                  <p:childTnLst>
                                    <p:animEffect transition="out" filter="fade">
                                      <p:cBhvr>
                                        <p:cTn id="58" dur="500" tmFilter="0, 0; .2, .5; .8, .5; 1, 0"/>
                                        <p:tgtEl>
                                          <p:spTgt spid="30"/>
                                        </p:tgtEl>
                                      </p:cBhvr>
                                    </p:animEffect>
                                    <p:animScale>
                                      <p:cBhvr>
                                        <p:cTn id="59" dur="250" autoRev="1" fill="hold"/>
                                        <p:tgtEl>
                                          <p:spTgt spid="30"/>
                                        </p:tgtEl>
                                      </p:cBhvr>
                                      <p:by x="105000" y="105000"/>
                                    </p:animScale>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500" tmFilter="0, 0; .2, .5; .8, .5; 1, 0"/>
                                        <p:tgtEl>
                                          <p:spTgt spid="37"/>
                                        </p:tgtEl>
                                      </p:cBhvr>
                                    </p:animEffect>
                                    <p:animScale>
                                      <p:cBhvr>
                                        <p:cTn id="63" dur="250" autoRev="1" fill="hold"/>
                                        <p:tgtEl>
                                          <p:spTgt spid="37"/>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grpId="0" nodeType="clickEffect">
                                  <p:stCondLst>
                                    <p:cond delay="0"/>
                                  </p:stCondLst>
                                  <p:childTnLst>
                                    <p:animEffect transition="out" filter="fade">
                                      <p:cBhvr>
                                        <p:cTn id="67" dur="500" tmFilter="0, 0; .2, .5; .8, .5; 1, 0"/>
                                        <p:tgtEl>
                                          <p:spTgt spid="31"/>
                                        </p:tgtEl>
                                      </p:cBhvr>
                                    </p:animEffect>
                                    <p:animScale>
                                      <p:cBhvr>
                                        <p:cTn id="68" dur="250" autoRev="1" fill="hold"/>
                                        <p:tgtEl>
                                          <p:spTgt spid="31"/>
                                        </p:tgtEl>
                                      </p:cBhvr>
                                      <p:by x="105000" y="105000"/>
                                    </p:animScale>
                                  </p:childTnLst>
                                </p:cTn>
                              </p:par>
                            </p:childTnLst>
                          </p:cTn>
                        </p:par>
                        <p:par>
                          <p:cTn id="69" fill="hold">
                            <p:stCondLst>
                              <p:cond delay="500"/>
                            </p:stCondLst>
                            <p:childTnLst>
                              <p:par>
                                <p:cTn id="70" presetID="26" presetClass="emph" presetSubtype="0" fill="hold" nodeType="afterEffect">
                                  <p:stCondLst>
                                    <p:cond delay="0"/>
                                  </p:stCondLst>
                                  <p:childTnLst>
                                    <p:animEffect transition="out" filter="fade">
                                      <p:cBhvr>
                                        <p:cTn id="71" dur="500" tmFilter="0, 0; .2, .5; .8, .5; 1, 0"/>
                                        <p:tgtEl>
                                          <p:spTgt spid="34"/>
                                        </p:tgtEl>
                                      </p:cBhvr>
                                    </p:animEffect>
                                    <p:animScale>
                                      <p:cBhvr>
                                        <p:cTn id="72" dur="250" autoRev="1" fill="hold"/>
                                        <p:tgtEl>
                                          <p:spTgt spid="3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6" presetClass="emph" presetSubtype="0" fill="hold" grpId="0" nodeType="clickEffect">
                                  <p:stCondLst>
                                    <p:cond delay="0"/>
                                  </p:stCondLst>
                                  <p:childTnLst>
                                    <p:animEffect transition="out" filter="fade">
                                      <p:cBhvr>
                                        <p:cTn id="76" dur="500" tmFilter="0, 0; .2, .5; .8, .5; 1, 0"/>
                                        <p:tgtEl>
                                          <p:spTgt spid="25"/>
                                        </p:tgtEl>
                                      </p:cBhvr>
                                    </p:animEffect>
                                    <p:animScale>
                                      <p:cBhvr>
                                        <p:cTn id="77" dur="250" autoRev="1" fill="hold"/>
                                        <p:tgtEl>
                                          <p:spTgt spid="25"/>
                                        </p:tgtEl>
                                      </p:cBhvr>
                                      <p:by x="105000" y="105000"/>
                                    </p:animScale>
                                  </p:childTnLst>
                                </p:cTn>
                              </p:par>
                            </p:childTnLst>
                          </p:cTn>
                        </p:par>
                        <p:par>
                          <p:cTn id="78" fill="hold">
                            <p:stCondLst>
                              <p:cond delay="500"/>
                            </p:stCondLst>
                            <p:childTnLst>
                              <p:par>
                                <p:cTn id="79" presetID="26" presetClass="emph" presetSubtype="0" fill="hold" nodeType="afterEffect">
                                  <p:stCondLst>
                                    <p:cond delay="0"/>
                                  </p:stCondLst>
                                  <p:childTnLst>
                                    <p:animEffect transition="out" filter="fade">
                                      <p:cBhvr>
                                        <p:cTn id="80" dur="500" tmFilter="0, 0; .2, .5; .8, .5; 1, 0"/>
                                        <p:tgtEl>
                                          <p:spTgt spid="38"/>
                                        </p:tgtEl>
                                      </p:cBhvr>
                                    </p:animEffect>
                                    <p:animScale>
                                      <p:cBhvr>
                                        <p:cTn id="81" dur="250" autoRev="1" fill="hold"/>
                                        <p:tgtEl>
                                          <p:spTgt spid="38"/>
                                        </p:tgtEl>
                                      </p:cBhvr>
                                      <p:by x="105000" y="105000"/>
                                    </p:animScale>
                                  </p:childTnLst>
                                </p:cTn>
                              </p:par>
                            </p:childTnLst>
                          </p:cTn>
                        </p:par>
                      </p:childTnLst>
                    </p:cTn>
                  </p:par>
                  <p:par>
                    <p:cTn id="82" fill="hold">
                      <p:stCondLst>
                        <p:cond delay="indefinite"/>
                      </p:stCondLst>
                      <p:childTnLst>
                        <p:par>
                          <p:cTn id="83" fill="hold">
                            <p:stCondLst>
                              <p:cond delay="0"/>
                            </p:stCondLst>
                            <p:childTnLst>
                              <p:par>
                                <p:cTn id="84" presetID="26" presetClass="emph" presetSubtype="0" fill="hold" grpId="0" nodeType="clickEffect">
                                  <p:stCondLst>
                                    <p:cond delay="0"/>
                                  </p:stCondLst>
                                  <p:childTnLst>
                                    <p:animEffect transition="out" filter="fade">
                                      <p:cBhvr>
                                        <p:cTn id="85" dur="500" tmFilter="0, 0; .2, .5; .8, .5; 1, 0"/>
                                        <p:tgtEl>
                                          <p:spTgt spid="26"/>
                                        </p:tgtEl>
                                      </p:cBhvr>
                                    </p:animEffect>
                                    <p:animScale>
                                      <p:cBhvr>
                                        <p:cTn id="86" dur="250" autoRev="1" fill="hold"/>
                                        <p:tgtEl>
                                          <p:spTgt spid="26"/>
                                        </p:tgtEl>
                                      </p:cBhvr>
                                      <p:by x="105000" y="105000"/>
                                    </p:animScale>
                                  </p:childTnLst>
                                </p:cTn>
                              </p:par>
                            </p:childTnLst>
                          </p:cTn>
                        </p:par>
                        <p:par>
                          <p:cTn id="87" fill="hold">
                            <p:stCondLst>
                              <p:cond delay="500"/>
                            </p:stCondLst>
                            <p:childTnLst>
                              <p:par>
                                <p:cTn id="88" presetID="26" presetClass="emph" presetSubtype="0" fill="hold" nodeType="afterEffect">
                                  <p:stCondLst>
                                    <p:cond delay="0"/>
                                  </p:stCondLst>
                                  <p:childTnLst>
                                    <p:animEffect transition="out" filter="fade">
                                      <p:cBhvr>
                                        <p:cTn id="89" dur="500" tmFilter="0, 0; .2, .5; .8, .5; 1, 0"/>
                                        <p:tgtEl>
                                          <p:spTgt spid="39"/>
                                        </p:tgtEl>
                                      </p:cBhvr>
                                    </p:animEffect>
                                    <p:animScale>
                                      <p:cBhvr>
                                        <p:cTn id="90" dur="250" autoRev="1" fill="hold"/>
                                        <p:tgtEl>
                                          <p:spTgt spid="39"/>
                                        </p:tgtEl>
                                      </p:cBhvr>
                                      <p:by x="105000" y="105000"/>
                                    </p:animScale>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grpId="0" nodeType="clickEffect">
                                  <p:stCondLst>
                                    <p:cond delay="0"/>
                                  </p:stCondLst>
                                  <p:childTnLst>
                                    <p:animEffect transition="out" filter="fade">
                                      <p:cBhvr>
                                        <p:cTn id="94" dur="500" tmFilter="0, 0; .2, .5; .8, .5; 1, 0"/>
                                        <p:tgtEl>
                                          <p:spTgt spid="27"/>
                                        </p:tgtEl>
                                      </p:cBhvr>
                                    </p:animEffect>
                                    <p:animScale>
                                      <p:cBhvr>
                                        <p:cTn id="95"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Basic venn - Use to show overlapping or interconnected relationships. The first seven lines of Level 1 text correspond with a circle. If there are four or fewer lines of Level 1 text, the text is inside the circles. If there are more than four lines of Level 1 text, the text is outside of the circles. Unused text does not appear, but remains available if you switch layouts."/>
          <p:cNvGraphicFramePr>
            <a:graphicFrameLocks noGrp="1"/>
          </p:cNvGraphicFramePr>
          <p:nvPr>
            <p:ph sz="half" idx="1"/>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a:xfrm>
            <a:off x="6252015" y="2247900"/>
            <a:ext cx="4648202" cy="3581399"/>
          </a:xfrm>
        </p:spPr>
        <p:txBody>
          <a:bodyPr/>
          <a:lstStyle/>
          <a:p>
            <a:r>
              <a:rPr lang="en-US" dirty="0"/>
              <a:t>Data Preprocessing is the first step</a:t>
            </a:r>
          </a:p>
          <a:p>
            <a:r>
              <a:rPr lang="en-US" dirty="0"/>
              <a:t>Building Models is the second step</a:t>
            </a:r>
          </a:p>
          <a:p>
            <a:r>
              <a:rPr lang="en-US" dirty="0"/>
              <a:t>Accuracy testing the main part to know accuracy of the model</a:t>
            </a:r>
          </a:p>
          <a:p>
            <a:r>
              <a:rPr lang="en-US" dirty="0"/>
              <a:t>Interface Building</a:t>
            </a:r>
          </a:p>
        </p:txBody>
      </p:sp>
      <p:sp>
        <p:nvSpPr>
          <p:cNvPr id="7" name="Title 12">
            <a:extLst>
              <a:ext uri="{FF2B5EF4-FFF2-40B4-BE49-F238E27FC236}">
                <a16:creationId xmlns:a16="http://schemas.microsoft.com/office/drawing/2014/main" id="{61E24813-EBF3-418D-9A3B-9611938ADFA6}"/>
              </a:ext>
            </a:extLst>
          </p:cNvPr>
          <p:cNvSpPr>
            <a:spLocks noGrp="1"/>
          </p:cNvSpPr>
          <p:nvPr>
            <p:ph type="title"/>
          </p:nvPr>
        </p:nvSpPr>
        <p:spPr>
          <a:xfrm>
            <a:off x="1293812" y="381000"/>
            <a:ext cx="9601200" cy="609600"/>
          </a:xfrm>
        </p:spPr>
        <p:txBody>
          <a:bodyPr/>
          <a:lstStyle/>
          <a:p>
            <a:r>
              <a:rPr lang="en-US" u="sng" dirty="0"/>
              <a:t>AGRO Farming with Machine Learning</a:t>
            </a:r>
          </a:p>
        </p:txBody>
      </p:sp>
    </p:spTree>
    <p:extLst>
      <p:ext uri="{BB962C8B-B14F-4D97-AF65-F5344CB8AC3E}">
        <p14:creationId xmlns:p14="http://schemas.microsoft.com/office/powerpoint/2010/main" val="1169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17612" y="269575"/>
            <a:ext cx="9601200" cy="614706"/>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217612" y="1052155"/>
            <a:ext cx="2667000"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Algorithm</a:t>
            </a:r>
          </a:p>
        </p:txBody>
      </p:sp>
      <p:grpSp>
        <p:nvGrpSpPr>
          <p:cNvPr id="5" name="Group 4">
            <a:extLst>
              <a:ext uri="{FF2B5EF4-FFF2-40B4-BE49-F238E27FC236}">
                <a16:creationId xmlns:a16="http://schemas.microsoft.com/office/drawing/2014/main" id="{DAB86CBB-1D56-424F-A94A-E8CA8CD87CC8}"/>
              </a:ext>
            </a:extLst>
          </p:cNvPr>
          <p:cNvGrpSpPr/>
          <p:nvPr/>
        </p:nvGrpSpPr>
        <p:grpSpPr>
          <a:xfrm>
            <a:off x="4570412" y="3142134"/>
            <a:ext cx="2900863" cy="2663711"/>
            <a:chOff x="3046" y="395512"/>
            <a:chExt cx="2663711" cy="2663711"/>
          </a:xfrm>
          <a:scene3d>
            <a:camera prst="orthographicFront"/>
            <a:lightRig rig="flat" dir="t"/>
          </a:scene3d>
        </p:grpSpPr>
        <p:sp>
          <p:nvSpPr>
            <p:cNvPr id="14" name="Oval 13">
              <a:extLst>
                <a:ext uri="{FF2B5EF4-FFF2-40B4-BE49-F238E27FC236}">
                  <a16:creationId xmlns:a16="http://schemas.microsoft.com/office/drawing/2014/main" id="{2B25F575-5AAB-4CC0-87C2-128E0B0A68E1}"/>
                </a:ext>
              </a:extLst>
            </p:cNvPr>
            <p:cNvSpPr/>
            <p:nvPr/>
          </p:nvSpPr>
          <p:spPr>
            <a:xfrm>
              <a:off x="3046" y="395512"/>
              <a:ext cx="2663711" cy="2663711"/>
            </a:xfrm>
            <a:prstGeom prst="ellipse">
              <a:avLst/>
            </a:prstGeom>
          </p:spPr>
          <p:style>
            <a:lnRef idx="2">
              <a:schemeClr val="accent2">
                <a:shade val="50000"/>
              </a:schemeClr>
            </a:lnRef>
            <a:fillRef idx="1">
              <a:schemeClr val="accent2"/>
            </a:fillRef>
            <a:effectRef idx="0">
              <a:schemeClr val="accent2"/>
            </a:effectRef>
            <a:fontRef idx="minor">
              <a:schemeClr val="lt1"/>
            </a:fontRef>
          </p:style>
        </p:sp>
        <p:sp>
          <p:nvSpPr>
            <p:cNvPr id="15" name="Oval 4">
              <a:extLst>
                <a:ext uri="{FF2B5EF4-FFF2-40B4-BE49-F238E27FC236}">
                  <a16:creationId xmlns:a16="http://schemas.microsoft.com/office/drawing/2014/main" id="{38E34D18-EC09-4CD6-8B83-4FDE0AF1CEAC}"/>
                </a:ext>
              </a:extLst>
            </p:cNvPr>
            <p:cNvSpPr txBox="1"/>
            <p:nvPr/>
          </p:nvSpPr>
          <p:spPr>
            <a:xfrm>
              <a:off x="393137" y="785603"/>
              <a:ext cx="1883529" cy="188352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rPr>
                <a:t>Decision Tree</a:t>
              </a:r>
            </a:p>
          </p:txBody>
        </p:sp>
      </p:grpSp>
      <p:grpSp>
        <p:nvGrpSpPr>
          <p:cNvPr id="8" name="Group 7">
            <a:extLst>
              <a:ext uri="{FF2B5EF4-FFF2-40B4-BE49-F238E27FC236}">
                <a16:creationId xmlns:a16="http://schemas.microsoft.com/office/drawing/2014/main" id="{45AE34E1-8F2C-4DBA-8380-E0B6DB1E73CE}"/>
              </a:ext>
            </a:extLst>
          </p:cNvPr>
          <p:cNvGrpSpPr/>
          <p:nvPr/>
        </p:nvGrpSpPr>
        <p:grpSpPr>
          <a:xfrm>
            <a:off x="7636743" y="3978539"/>
            <a:ext cx="922474" cy="990900"/>
            <a:chOff x="3066313" y="1231917"/>
            <a:chExt cx="847060" cy="990900"/>
          </a:xfrm>
          <a:scene3d>
            <a:camera prst="orthographicFront"/>
            <a:lightRig rig="flat" dir="t"/>
          </a:scene3d>
        </p:grpSpPr>
        <p:sp>
          <p:nvSpPr>
            <p:cNvPr id="12" name="Arrow: Right 11">
              <a:extLst>
                <a:ext uri="{FF2B5EF4-FFF2-40B4-BE49-F238E27FC236}">
                  <a16:creationId xmlns:a16="http://schemas.microsoft.com/office/drawing/2014/main" id="{BEEFE846-0D6B-4E2E-9185-BCDAB2045517}"/>
                </a:ext>
              </a:extLst>
            </p:cNvPr>
            <p:cNvSpPr/>
            <p:nvPr/>
          </p:nvSpPr>
          <p:spPr>
            <a:xfrm>
              <a:off x="3066313" y="1231917"/>
              <a:ext cx="847060" cy="990900"/>
            </a:xfrm>
            <a:prstGeom prst="rightArrow">
              <a:avLst>
                <a:gd name="adj1" fmla="val 60000"/>
                <a:gd name="adj2" fmla="val 50000"/>
              </a:avLst>
            </a:prstGeom>
          </p:spPr>
          <p:style>
            <a:lnRef idx="2">
              <a:schemeClr val="accent5">
                <a:shade val="50000"/>
              </a:schemeClr>
            </a:lnRef>
            <a:fillRef idx="1">
              <a:schemeClr val="accent5"/>
            </a:fillRef>
            <a:effectRef idx="0">
              <a:schemeClr val="accent5"/>
            </a:effectRef>
            <a:fontRef idx="minor">
              <a:schemeClr val="lt1"/>
            </a:fontRef>
          </p:style>
        </p:sp>
        <p:sp>
          <p:nvSpPr>
            <p:cNvPr id="13" name="Arrow: Right 6">
              <a:extLst>
                <a:ext uri="{FF2B5EF4-FFF2-40B4-BE49-F238E27FC236}">
                  <a16:creationId xmlns:a16="http://schemas.microsoft.com/office/drawing/2014/main" id="{902FF1DF-7F7C-49FE-B669-5AA44C5AFAFC}"/>
                </a:ext>
              </a:extLst>
            </p:cNvPr>
            <p:cNvSpPr txBox="1"/>
            <p:nvPr/>
          </p:nvSpPr>
          <p:spPr>
            <a:xfrm>
              <a:off x="3066313" y="1430097"/>
              <a:ext cx="592942" cy="5945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solidFill>
                  <a:schemeClr val="tx1"/>
                </a:solidFill>
              </a:endParaRPr>
            </a:p>
          </p:txBody>
        </p:sp>
      </p:grpSp>
      <p:grpSp>
        <p:nvGrpSpPr>
          <p:cNvPr id="9" name="Group 8">
            <a:extLst>
              <a:ext uri="{FF2B5EF4-FFF2-40B4-BE49-F238E27FC236}">
                <a16:creationId xmlns:a16="http://schemas.microsoft.com/office/drawing/2014/main" id="{57F179D7-B02F-4F5D-A29A-88BADF4367B2}"/>
              </a:ext>
            </a:extLst>
          </p:cNvPr>
          <p:cNvGrpSpPr/>
          <p:nvPr/>
        </p:nvGrpSpPr>
        <p:grpSpPr>
          <a:xfrm>
            <a:off x="8813306" y="3142134"/>
            <a:ext cx="2900863" cy="2663711"/>
            <a:chOff x="4264983" y="395512"/>
            <a:chExt cx="2663711" cy="2663711"/>
          </a:xfrm>
          <a:solidFill>
            <a:schemeClr val="tx2">
              <a:lumMod val="50000"/>
            </a:schemeClr>
          </a:solidFill>
          <a:scene3d>
            <a:camera prst="orthographicFront"/>
            <a:lightRig rig="flat" dir="t"/>
          </a:scene3d>
        </p:grpSpPr>
        <p:sp>
          <p:nvSpPr>
            <p:cNvPr id="10" name="Oval 9">
              <a:extLst>
                <a:ext uri="{FF2B5EF4-FFF2-40B4-BE49-F238E27FC236}">
                  <a16:creationId xmlns:a16="http://schemas.microsoft.com/office/drawing/2014/main" id="{45AE2D46-17D4-43CA-9BD1-33FF24F834A4}"/>
                </a:ext>
              </a:extLst>
            </p:cNvPr>
            <p:cNvSpPr/>
            <p:nvPr/>
          </p:nvSpPr>
          <p:spPr>
            <a:xfrm>
              <a:off x="4264983" y="395512"/>
              <a:ext cx="2663711" cy="2663711"/>
            </a:xfrm>
            <a:prstGeom prst="ellipse">
              <a:avLst/>
            </a:prstGeom>
            <a:grpFill/>
          </p:spPr>
          <p:style>
            <a:lnRef idx="2">
              <a:schemeClr val="accent2">
                <a:shade val="50000"/>
              </a:schemeClr>
            </a:lnRef>
            <a:fillRef idx="1">
              <a:schemeClr val="accent2"/>
            </a:fillRef>
            <a:effectRef idx="0">
              <a:schemeClr val="accent2"/>
            </a:effectRef>
            <a:fontRef idx="minor">
              <a:schemeClr val="lt1"/>
            </a:fontRef>
          </p:style>
        </p:sp>
        <p:sp>
          <p:nvSpPr>
            <p:cNvPr id="11" name="Oval 8">
              <a:extLst>
                <a:ext uri="{FF2B5EF4-FFF2-40B4-BE49-F238E27FC236}">
                  <a16:creationId xmlns:a16="http://schemas.microsoft.com/office/drawing/2014/main" id="{40ADBC4D-8F3F-4224-BF01-43EFA564F5D7}"/>
                </a:ext>
              </a:extLst>
            </p:cNvPr>
            <p:cNvSpPr txBox="1"/>
            <p:nvPr/>
          </p:nvSpPr>
          <p:spPr>
            <a:xfrm>
              <a:off x="4655074" y="785603"/>
              <a:ext cx="1883529" cy="1883529"/>
            </a:xfrm>
            <a:prstGeom prst="rect">
              <a:avLst/>
            </a:prstGeom>
            <a:grp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rPr>
                <a:t>Linear</a:t>
              </a:r>
              <a:r>
                <a:rPr lang="en-US" sz="3000" b="1" kern="1200" baseline="0" dirty="0">
                  <a:solidFill>
                    <a:schemeClr val="bg1"/>
                  </a:solidFill>
                </a:rPr>
                <a:t> regression</a:t>
              </a:r>
              <a:endParaRPr lang="en-US" sz="3000" b="1" kern="1200" dirty="0">
                <a:solidFill>
                  <a:schemeClr val="bg1"/>
                </a:solidFill>
              </a:endParaRPr>
            </a:p>
          </p:txBody>
        </p:sp>
      </p:grpSp>
      <p:grpSp>
        <p:nvGrpSpPr>
          <p:cNvPr id="16" name="Group 15">
            <a:extLst>
              <a:ext uri="{FF2B5EF4-FFF2-40B4-BE49-F238E27FC236}">
                <a16:creationId xmlns:a16="http://schemas.microsoft.com/office/drawing/2014/main" id="{965661ED-3971-4E3D-93B4-50016BD0D166}"/>
              </a:ext>
            </a:extLst>
          </p:cNvPr>
          <p:cNvGrpSpPr/>
          <p:nvPr/>
        </p:nvGrpSpPr>
        <p:grpSpPr>
          <a:xfrm>
            <a:off x="438195" y="3143800"/>
            <a:ext cx="2900863" cy="2663711"/>
            <a:chOff x="3046" y="395512"/>
            <a:chExt cx="2663711" cy="2663711"/>
          </a:xfrm>
          <a:scene3d>
            <a:camera prst="orthographicFront"/>
            <a:lightRig rig="flat" dir="t"/>
          </a:scene3d>
        </p:grpSpPr>
        <p:sp>
          <p:nvSpPr>
            <p:cNvPr id="17" name="Oval 16">
              <a:extLst>
                <a:ext uri="{FF2B5EF4-FFF2-40B4-BE49-F238E27FC236}">
                  <a16:creationId xmlns:a16="http://schemas.microsoft.com/office/drawing/2014/main" id="{BCE47CD9-A77B-4B48-B224-CE131926FEFA}"/>
                </a:ext>
              </a:extLst>
            </p:cNvPr>
            <p:cNvSpPr/>
            <p:nvPr/>
          </p:nvSpPr>
          <p:spPr>
            <a:xfrm>
              <a:off x="3046" y="395512"/>
              <a:ext cx="2663711" cy="266371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18" name="Oval 4">
              <a:extLst>
                <a:ext uri="{FF2B5EF4-FFF2-40B4-BE49-F238E27FC236}">
                  <a16:creationId xmlns:a16="http://schemas.microsoft.com/office/drawing/2014/main" id="{33081CC3-60C9-4D4D-9CA3-F69634403AB9}"/>
                </a:ext>
              </a:extLst>
            </p:cNvPr>
            <p:cNvSpPr txBox="1"/>
            <p:nvPr/>
          </p:nvSpPr>
          <p:spPr>
            <a:xfrm>
              <a:off x="393137" y="785603"/>
              <a:ext cx="1883529" cy="188352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rPr>
                <a:t>Decision Tree</a:t>
              </a:r>
            </a:p>
          </p:txBody>
        </p:sp>
      </p:grpSp>
      <p:grpSp>
        <p:nvGrpSpPr>
          <p:cNvPr id="19" name="Group 18">
            <a:extLst>
              <a:ext uri="{FF2B5EF4-FFF2-40B4-BE49-F238E27FC236}">
                <a16:creationId xmlns:a16="http://schemas.microsoft.com/office/drawing/2014/main" id="{13DB8F8B-BDA3-4982-8FD1-EB331B339D70}"/>
              </a:ext>
            </a:extLst>
          </p:cNvPr>
          <p:cNvGrpSpPr/>
          <p:nvPr/>
        </p:nvGrpSpPr>
        <p:grpSpPr>
          <a:xfrm>
            <a:off x="3569361" y="3978540"/>
            <a:ext cx="922474" cy="990900"/>
            <a:chOff x="3066313" y="1231917"/>
            <a:chExt cx="847060" cy="990900"/>
          </a:xfrm>
          <a:scene3d>
            <a:camera prst="orthographicFront"/>
            <a:lightRig rig="flat" dir="t"/>
          </a:scene3d>
        </p:grpSpPr>
        <p:sp>
          <p:nvSpPr>
            <p:cNvPr id="20" name="Arrow: Right 19">
              <a:extLst>
                <a:ext uri="{FF2B5EF4-FFF2-40B4-BE49-F238E27FC236}">
                  <a16:creationId xmlns:a16="http://schemas.microsoft.com/office/drawing/2014/main" id="{56557D26-7C9B-4F62-BAE5-86EE6A6A8598}"/>
                </a:ext>
              </a:extLst>
            </p:cNvPr>
            <p:cNvSpPr/>
            <p:nvPr/>
          </p:nvSpPr>
          <p:spPr>
            <a:xfrm>
              <a:off x="3066313" y="1231917"/>
              <a:ext cx="847060" cy="990900"/>
            </a:xfrm>
            <a:prstGeom prst="rightArrow">
              <a:avLst>
                <a:gd name="adj1" fmla="val 60000"/>
                <a:gd name="adj2" fmla="val 50000"/>
              </a:avLst>
            </a:prstGeom>
          </p:spPr>
          <p:style>
            <a:lnRef idx="2">
              <a:schemeClr val="accent5">
                <a:shade val="50000"/>
              </a:schemeClr>
            </a:lnRef>
            <a:fillRef idx="1">
              <a:schemeClr val="accent5"/>
            </a:fillRef>
            <a:effectRef idx="0">
              <a:schemeClr val="accent5"/>
            </a:effectRef>
            <a:fontRef idx="minor">
              <a:schemeClr val="lt1"/>
            </a:fontRef>
          </p:style>
        </p:sp>
        <p:sp>
          <p:nvSpPr>
            <p:cNvPr id="21" name="Arrow: Right 6">
              <a:extLst>
                <a:ext uri="{FF2B5EF4-FFF2-40B4-BE49-F238E27FC236}">
                  <a16:creationId xmlns:a16="http://schemas.microsoft.com/office/drawing/2014/main" id="{6845867A-3281-4C9B-8C17-E670BF759CEC}"/>
                </a:ext>
              </a:extLst>
            </p:cNvPr>
            <p:cNvSpPr txBox="1"/>
            <p:nvPr/>
          </p:nvSpPr>
          <p:spPr>
            <a:xfrm>
              <a:off x="3066313" y="1430097"/>
              <a:ext cx="592942" cy="5945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solidFill>
                  <a:schemeClr val="tx1"/>
                </a:solidFill>
              </a:endParaRPr>
            </a:p>
          </p:txBody>
        </p:sp>
      </p:grpSp>
      <p:sp>
        <p:nvSpPr>
          <p:cNvPr id="22" name="TextBox 21">
            <a:extLst>
              <a:ext uri="{FF2B5EF4-FFF2-40B4-BE49-F238E27FC236}">
                <a16:creationId xmlns:a16="http://schemas.microsoft.com/office/drawing/2014/main" id="{A648EAD8-D4FC-4D81-A61B-14AE4CED34CA}"/>
              </a:ext>
            </a:extLst>
          </p:cNvPr>
          <p:cNvSpPr txBox="1"/>
          <p:nvPr/>
        </p:nvSpPr>
        <p:spPr>
          <a:xfrm>
            <a:off x="757283" y="2375761"/>
            <a:ext cx="2262686"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bg1"/>
                </a:solidFill>
              </a:rPr>
              <a:t>Missing Values</a:t>
            </a:r>
          </a:p>
        </p:txBody>
      </p:sp>
      <p:sp>
        <p:nvSpPr>
          <p:cNvPr id="23" name="TextBox 22">
            <a:extLst>
              <a:ext uri="{FF2B5EF4-FFF2-40B4-BE49-F238E27FC236}">
                <a16:creationId xmlns:a16="http://schemas.microsoft.com/office/drawing/2014/main" id="{55EDEC90-2B2E-43D5-AE1F-323991B7AA4F}"/>
              </a:ext>
            </a:extLst>
          </p:cNvPr>
          <p:cNvSpPr txBox="1"/>
          <p:nvPr/>
        </p:nvSpPr>
        <p:spPr>
          <a:xfrm>
            <a:off x="4878072" y="2375761"/>
            <a:ext cx="2432679"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bg1"/>
                </a:solidFill>
              </a:rPr>
              <a:t>Predicting a Crop</a:t>
            </a:r>
          </a:p>
        </p:txBody>
      </p:sp>
      <p:sp>
        <p:nvSpPr>
          <p:cNvPr id="24" name="TextBox 23">
            <a:extLst>
              <a:ext uri="{FF2B5EF4-FFF2-40B4-BE49-F238E27FC236}">
                <a16:creationId xmlns:a16="http://schemas.microsoft.com/office/drawing/2014/main" id="{29370830-0C31-4381-AAFE-AEFF50ABA75F}"/>
              </a:ext>
            </a:extLst>
          </p:cNvPr>
          <p:cNvSpPr txBox="1"/>
          <p:nvPr/>
        </p:nvSpPr>
        <p:spPr>
          <a:xfrm>
            <a:off x="8930237" y="2221873"/>
            <a:ext cx="266700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bg1"/>
                </a:solidFill>
              </a:rPr>
              <a:t>Predicting Production Rate</a:t>
            </a:r>
          </a:p>
        </p:txBody>
      </p:sp>
    </p:spTree>
    <p:extLst>
      <p:ext uri="{BB962C8B-B14F-4D97-AF65-F5344CB8AC3E}">
        <p14:creationId xmlns:p14="http://schemas.microsoft.com/office/powerpoint/2010/main" val="9912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17612" y="269575"/>
            <a:ext cx="9601200" cy="614706"/>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7315797" y="1828800"/>
            <a:ext cx="2057400"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Algorithm</a:t>
            </a:r>
          </a:p>
        </p:txBody>
      </p:sp>
      <p:sp>
        <p:nvSpPr>
          <p:cNvPr id="16" name="TextBox 15">
            <a:extLst>
              <a:ext uri="{FF2B5EF4-FFF2-40B4-BE49-F238E27FC236}">
                <a16:creationId xmlns:a16="http://schemas.microsoft.com/office/drawing/2014/main" id="{D3878CD6-0640-4EF1-B0CB-5E6C7DEAE7B3}"/>
              </a:ext>
            </a:extLst>
          </p:cNvPr>
          <p:cNvSpPr txBox="1"/>
          <p:nvPr/>
        </p:nvSpPr>
        <p:spPr>
          <a:xfrm>
            <a:off x="9373197" y="1828532"/>
            <a:ext cx="205740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dirty="0">
                <a:solidFill>
                  <a:schemeClr val="bg1"/>
                </a:solidFill>
              </a:rPr>
              <a:t>Decision Tree</a:t>
            </a:r>
          </a:p>
        </p:txBody>
      </p:sp>
      <mc:AlternateContent xmlns:mc="http://schemas.openxmlformats.org/markup-compatibility/2006" xmlns:a14="http://schemas.microsoft.com/office/drawing/2010/main">
        <mc:Choice Requires="a14">
          <p:sp>
            <p:nvSpPr>
              <p:cNvPr id="17" name="Rectangle 3">
                <a:extLst>
                  <a:ext uri="{FF2B5EF4-FFF2-40B4-BE49-F238E27FC236}">
                    <a16:creationId xmlns:a16="http://schemas.microsoft.com/office/drawing/2014/main" id="{EA9B3172-2130-4DCE-8982-CA0459763DE7}"/>
                  </a:ext>
                </a:extLst>
              </p:cNvPr>
              <p:cNvSpPr>
                <a:spLocks noChangeArrowheads="1"/>
              </p:cNvSpPr>
              <p:nvPr/>
            </p:nvSpPr>
            <p:spPr bwMode="auto">
              <a:xfrm>
                <a:off x="7010997" y="2438400"/>
                <a:ext cx="4724400" cy="240181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rPr>
                  <a:t>Step</a:t>
                </a:r>
                <a:r>
                  <a:rPr kumimoji="0" lang="en-US" altLang="en-US" sz="1200" b="0" i="0" u="none" strike="noStrike" cap="none" normalizeH="0" dirty="0">
                    <a:ln>
                      <a:noFill/>
                    </a:ln>
                    <a:solidFill>
                      <a:schemeClr val="bg1"/>
                    </a:solidFill>
                    <a:effectLst/>
                    <a:latin typeface="Arial" panose="020B0604020202020204" pitchFamily="34" charset="0"/>
                  </a:rPr>
                  <a:t> 1: Fixing Class labels as a Root nodes or Internal Nodes.</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rPr>
                  <a:t>            By Using Entropy, Information Obtained and Information</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rPr>
                  <a:t>            Gained.</a:t>
                </a:r>
              </a:p>
              <a:p>
                <a:pPr lvl="0" eaLnBrk="0" fontAlgn="base" hangingPunct="0">
                  <a:spcBef>
                    <a:spcPct val="0"/>
                  </a:spcBef>
                  <a:spcAft>
                    <a:spcPct val="0"/>
                  </a:spcAft>
                </a:pPr>
                <a:r>
                  <a:rPr lang="en-US" altLang="en-US" sz="1200" b="1" dirty="0">
                    <a:solidFill>
                      <a:schemeClr val="bg1"/>
                    </a:solidFill>
                  </a:rPr>
                  <a:t>Entropy=(−</a:t>
                </a:r>
                <a14:m>
                  <m:oMath xmlns:m="http://schemas.openxmlformats.org/officeDocument/2006/math">
                    <m:sSub>
                      <m:sSubPr>
                        <m:ctrlPr>
                          <a:rPr lang="en-US" altLang="en-US" sz="1200" b="1" i="1" smtClean="0">
                            <a:solidFill>
                              <a:schemeClr val="bg1"/>
                            </a:solidFill>
                            <a:latin typeface="Cambria Math" panose="02040503050406030204" pitchFamily="18" charset="0"/>
                          </a:rPr>
                        </m:ctrlPr>
                      </m:sSubPr>
                      <m:e>
                        <m:r>
                          <a:rPr lang="en-US" altLang="en-US" sz="1200" b="1" i="1" smtClean="0">
                            <a:solidFill>
                              <a:schemeClr val="bg1"/>
                            </a:solidFill>
                            <a:latin typeface="Cambria Math" panose="02040503050406030204" pitchFamily="18" charset="0"/>
                          </a:rPr>
                          <m:t>𝑷</m:t>
                        </m:r>
                      </m:e>
                      <m:sub>
                        <m:r>
                          <a:rPr lang="en-US" altLang="en-US" sz="1200" b="1" i="1" smtClean="0">
                            <a:solidFill>
                              <a:schemeClr val="bg1"/>
                            </a:solidFill>
                            <a:latin typeface="Cambria Math" panose="02040503050406030204" pitchFamily="18" charset="0"/>
                          </a:rPr>
                          <m:t>𝒚𝒆𝒔</m:t>
                        </m:r>
                      </m:sub>
                    </m:sSub>
                    <m:r>
                      <a:rPr lang="en-US" altLang="en-US" sz="1200" b="1" i="1" smtClean="0">
                        <a:solidFill>
                          <a:schemeClr val="bg1"/>
                        </a:solidFill>
                        <a:latin typeface="Cambria Math" panose="02040503050406030204" pitchFamily="18" charset="0"/>
                      </a:rPr>
                      <m:t>)</m:t>
                    </m:r>
                    <m:sSub>
                      <m:sSubPr>
                        <m:ctrlPr>
                          <a:rPr lang="en-US" altLang="en-US" sz="1200" b="1" i="1" smtClean="0">
                            <a:solidFill>
                              <a:schemeClr val="bg1"/>
                            </a:solidFill>
                            <a:latin typeface="Cambria Math" panose="02040503050406030204" pitchFamily="18" charset="0"/>
                          </a:rPr>
                        </m:ctrlPr>
                      </m:sSubPr>
                      <m:e>
                        <m:r>
                          <a:rPr lang="en-US" altLang="en-US" sz="1200" b="1" i="1" smtClean="0">
                            <a:solidFill>
                              <a:schemeClr val="bg1"/>
                            </a:solidFill>
                            <a:latin typeface="Cambria Math" panose="02040503050406030204" pitchFamily="18" charset="0"/>
                          </a:rPr>
                          <m:t>𝒍𝒐𝒈</m:t>
                        </m:r>
                      </m:e>
                      <m:sub>
                        <m:r>
                          <a:rPr lang="en-US" altLang="en-US" sz="1200" b="1" i="1" smtClean="0">
                            <a:solidFill>
                              <a:schemeClr val="bg1"/>
                            </a:solidFill>
                            <a:latin typeface="Cambria Math" panose="02040503050406030204" pitchFamily="18" charset="0"/>
                          </a:rPr>
                          <m:t>𝟐</m:t>
                        </m:r>
                      </m:sub>
                    </m:sSub>
                  </m:oMath>
                </a14:m>
                <a:r>
                  <a:rPr lang="en-US" altLang="en-US" sz="1200" b="1" dirty="0">
                    <a:solidFill>
                      <a:schemeClr val="bg1"/>
                    </a:solidFill>
                  </a:rPr>
                  <a:t>(−</a:t>
                </a:r>
                <a14:m>
                  <m:oMath xmlns:m="http://schemas.openxmlformats.org/officeDocument/2006/math">
                    <m:sSub>
                      <m:sSubPr>
                        <m:ctrlPr>
                          <a:rPr lang="en-US" altLang="en-US" sz="1200" b="1" i="1">
                            <a:solidFill>
                              <a:schemeClr val="bg1"/>
                            </a:solidFill>
                            <a:latin typeface="Cambria Math" panose="02040503050406030204" pitchFamily="18" charset="0"/>
                          </a:rPr>
                        </m:ctrlPr>
                      </m:sSubPr>
                      <m:e>
                        <m:r>
                          <a:rPr lang="en-US" altLang="en-US" sz="1200" b="1" i="1">
                            <a:solidFill>
                              <a:schemeClr val="bg1"/>
                            </a:solidFill>
                            <a:latin typeface="Cambria Math" panose="02040503050406030204" pitchFamily="18" charset="0"/>
                          </a:rPr>
                          <m:t>𝑷</m:t>
                        </m:r>
                      </m:e>
                      <m:sub>
                        <m:r>
                          <a:rPr lang="en-US" altLang="en-US" sz="1200" b="1" i="1">
                            <a:solidFill>
                              <a:schemeClr val="bg1"/>
                            </a:solidFill>
                            <a:latin typeface="Cambria Math" panose="02040503050406030204" pitchFamily="18" charset="0"/>
                          </a:rPr>
                          <m:t>𝒚𝒆𝒔</m:t>
                        </m:r>
                      </m:sub>
                    </m:sSub>
                    <m:r>
                      <a:rPr lang="en-US" altLang="en-US" sz="1200" b="1" i="1">
                        <a:solidFill>
                          <a:schemeClr val="bg1"/>
                        </a:solidFill>
                        <a:latin typeface="Cambria Math" panose="02040503050406030204" pitchFamily="18" charset="0"/>
                      </a:rPr>
                      <m:t>)</m:t>
                    </m:r>
                    <m:r>
                      <a:rPr lang="en-US" altLang="en-US" sz="1200" b="1" i="1" smtClean="0">
                        <a:solidFill>
                          <a:schemeClr val="bg1"/>
                        </a:solidFill>
                        <a:latin typeface="Cambria Math" panose="02040503050406030204" pitchFamily="18" charset="0"/>
                      </a:rPr>
                      <m:t>−</m:t>
                    </m:r>
                    <m:r>
                      <m:rPr>
                        <m:nor/>
                      </m:rPr>
                      <a:rPr lang="en-US" altLang="en-US" sz="1200" b="1" dirty="0">
                        <a:solidFill>
                          <a:schemeClr val="bg1"/>
                        </a:solidFill>
                      </a:rPr>
                      <m:t>(−</m:t>
                    </m:r>
                    <m:sSub>
                      <m:sSubPr>
                        <m:ctrlPr>
                          <a:rPr lang="en-US" altLang="en-US" sz="1200" b="1" i="1">
                            <a:solidFill>
                              <a:schemeClr val="bg1"/>
                            </a:solidFill>
                            <a:latin typeface="Cambria Math" panose="02040503050406030204" pitchFamily="18" charset="0"/>
                          </a:rPr>
                        </m:ctrlPr>
                      </m:sSubPr>
                      <m:e>
                        <m:r>
                          <a:rPr lang="en-US" altLang="en-US" sz="1200" b="1" i="1">
                            <a:solidFill>
                              <a:schemeClr val="bg1"/>
                            </a:solidFill>
                            <a:latin typeface="Cambria Math" panose="02040503050406030204" pitchFamily="18" charset="0"/>
                          </a:rPr>
                          <m:t>𝑷</m:t>
                        </m:r>
                      </m:e>
                      <m:sub>
                        <m:r>
                          <a:rPr lang="en-US" altLang="en-US" sz="1200" b="1" i="1" smtClean="0">
                            <a:solidFill>
                              <a:schemeClr val="bg1"/>
                            </a:solidFill>
                            <a:latin typeface="Cambria Math" panose="02040503050406030204" pitchFamily="18" charset="0"/>
                          </a:rPr>
                          <m:t>𝑵𝒐</m:t>
                        </m:r>
                      </m:sub>
                    </m:sSub>
                    <m:r>
                      <a:rPr lang="en-US" altLang="en-US" sz="1200" b="1" i="1">
                        <a:solidFill>
                          <a:schemeClr val="bg1"/>
                        </a:solidFill>
                        <a:latin typeface="Cambria Math" panose="02040503050406030204" pitchFamily="18" charset="0"/>
                      </a:rPr>
                      <m:t>)</m:t>
                    </m:r>
                    <m:sSub>
                      <m:sSubPr>
                        <m:ctrlPr>
                          <a:rPr lang="en-US" altLang="en-US" sz="1200" b="1" i="1">
                            <a:solidFill>
                              <a:schemeClr val="bg1"/>
                            </a:solidFill>
                            <a:latin typeface="Cambria Math" panose="02040503050406030204" pitchFamily="18" charset="0"/>
                          </a:rPr>
                        </m:ctrlPr>
                      </m:sSubPr>
                      <m:e>
                        <m:r>
                          <a:rPr lang="en-US" altLang="en-US" sz="1200" b="1" i="1">
                            <a:solidFill>
                              <a:schemeClr val="bg1"/>
                            </a:solidFill>
                            <a:latin typeface="Cambria Math" panose="02040503050406030204" pitchFamily="18" charset="0"/>
                          </a:rPr>
                          <m:t>𝒍𝒐𝒈</m:t>
                        </m:r>
                      </m:e>
                      <m:sub>
                        <m:r>
                          <a:rPr lang="en-US" altLang="en-US" sz="1200" b="1" i="1">
                            <a:solidFill>
                              <a:schemeClr val="bg1"/>
                            </a:solidFill>
                            <a:latin typeface="Cambria Math" panose="02040503050406030204" pitchFamily="18" charset="0"/>
                          </a:rPr>
                          <m:t>𝟐</m:t>
                        </m:r>
                      </m:sub>
                    </m:sSub>
                    <m:r>
                      <m:rPr>
                        <m:nor/>
                      </m:rPr>
                      <a:rPr lang="en-US" altLang="en-US" sz="1200" b="1" dirty="0">
                        <a:solidFill>
                          <a:schemeClr val="bg1"/>
                        </a:solidFill>
                      </a:rPr>
                      <m:t>(−</m:t>
                    </m:r>
                    <m:sSub>
                      <m:sSubPr>
                        <m:ctrlPr>
                          <a:rPr lang="en-US" altLang="en-US" sz="1200" b="1" i="1">
                            <a:solidFill>
                              <a:schemeClr val="bg1"/>
                            </a:solidFill>
                            <a:latin typeface="Cambria Math" panose="02040503050406030204" pitchFamily="18" charset="0"/>
                          </a:rPr>
                        </m:ctrlPr>
                      </m:sSubPr>
                      <m:e>
                        <m:r>
                          <a:rPr lang="en-US" altLang="en-US" sz="1200" b="1" i="1">
                            <a:solidFill>
                              <a:schemeClr val="bg1"/>
                            </a:solidFill>
                            <a:latin typeface="Cambria Math" panose="02040503050406030204" pitchFamily="18" charset="0"/>
                          </a:rPr>
                          <m:t>𝑷</m:t>
                        </m:r>
                      </m:e>
                      <m:sub>
                        <m:r>
                          <a:rPr lang="en-US" altLang="en-US" sz="1200" b="1" i="1" smtClean="0">
                            <a:solidFill>
                              <a:schemeClr val="bg1"/>
                            </a:solidFill>
                            <a:latin typeface="Cambria Math" panose="02040503050406030204" pitchFamily="18" charset="0"/>
                          </a:rPr>
                          <m:t>𝑵𝒐</m:t>
                        </m:r>
                      </m:sub>
                    </m:sSub>
                    <m:r>
                      <a:rPr lang="en-US" altLang="en-US" sz="1200" b="1" i="1">
                        <a:solidFill>
                          <a:schemeClr val="bg1"/>
                        </a:solidFill>
                        <a:latin typeface="Cambria Math" panose="02040503050406030204" pitchFamily="18" charset="0"/>
                      </a:rPr>
                      <m:t>)</m:t>
                    </m:r>
                  </m:oMath>
                </a14:m>
                <a:endParaRPr lang="en-US" altLang="en-US" sz="1200" b="1" dirty="0">
                  <a:solidFill>
                    <a:schemeClr val="bg1"/>
                  </a:solidFill>
                </a:endParaRPr>
              </a:p>
              <a:p>
                <a:pPr lvl="0" eaLnBrk="0" fontAlgn="base" hangingPunct="0">
                  <a:spcBef>
                    <a:spcPct val="0"/>
                  </a:spcBef>
                  <a:spcAft>
                    <a:spcPct val="0"/>
                  </a:spcAft>
                </a:pPr>
                <a:endParaRPr lang="en-US" altLang="en-US" sz="1200" b="1" dirty="0">
                  <a:solidFill>
                    <a:schemeClr val="bg1"/>
                  </a:solidFill>
                </a:endParaRPr>
              </a:p>
              <a:p>
                <a:pPr lvl="0" eaLnBrk="0" fontAlgn="base" hangingPunct="0">
                  <a:spcBef>
                    <a:spcPct val="0"/>
                  </a:spcBef>
                  <a:spcAft>
                    <a:spcPct val="0"/>
                  </a:spcAft>
                </a:pPr>
                <a:r>
                  <a:rPr lang="en-US" altLang="en-US" sz="1200" b="1" dirty="0">
                    <a:solidFill>
                      <a:schemeClr val="bg1"/>
                    </a:solidFill>
                  </a:rPr>
                  <a:t>Information Gain=H(s)−</a:t>
                </a:r>
                <a14:m>
                  <m:oMath xmlns:m="http://schemas.openxmlformats.org/officeDocument/2006/math">
                    <m:nary>
                      <m:naryPr>
                        <m:chr m:val="∑"/>
                        <m:supHide m:val="on"/>
                        <m:ctrlPr>
                          <a:rPr lang="en-US" altLang="en-US" sz="1200" b="1" i="1" smtClean="0">
                            <a:solidFill>
                              <a:schemeClr val="bg1"/>
                            </a:solidFill>
                            <a:latin typeface="Cambria Math" panose="02040503050406030204" pitchFamily="18" charset="0"/>
                          </a:rPr>
                        </m:ctrlPr>
                      </m:naryPr>
                      <m:sub>
                        <m:r>
                          <m:rPr>
                            <m:brk m:alnAt="7"/>
                          </m:rPr>
                          <a:rPr lang="en-US" altLang="en-US" sz="1200" b="1" i="1" smtClean="0">
                            <a:solidFill>
                              <a:schemeClr val="bg1"/>
                            </a:solidFill>
                            <a:latin typeface="Cambria Math" panose="02040503050406030204" pitchFamily="18" charset="0"/>
                          </a:rPr>
                          <m:t>𝒗</m:t>
                        </m:r>
                        <m:r>
                          <a:rPr lang="en-US" altLang="en-US" sz="1200" b="1" i="1" smtClean="0">
                            <a:solidFill>
                              <a:schemeClr val="bg1"/>
                            </a:solidFill>
                            <a:latin typeface="Cambria Math" panose="02040503050406030204" pitchFamily="18" charset="0"/>
                          </a:rPr>
                          <m:t>𝒆𝒗𝒂𝒍</m:t>
                        </m:r>
                      </m:sub>
                      <m:sup/>
                      <m:e>
                        <m:f>
                          <m:fPr>
                            <m:ctrlPr>
                              <a:rPr lang="en-US" altLang="en-US" sz="1200" b="1" i="1" smtClean="0">
                                <a:solidFill>
                                  <a:schemeClr val="bg1"/>
                                </a:solidFill>
                                <a:latin typeface="Cambria Math" panose="02040503050406030204" pitchFamily="18" charset="0"/>
                              </a:rPr>
                            </m:ctrlPr>
                          </m:fPr>
                          <m:num>
                            <m:r>
                              <a:rPr lang="en-US" altLang="en-US" sz="1200" b="1" i="1" smtClean="0">
                                <a:solidFill>
                                  <a:schemeClr val="bg1"/>
                                </a:solidFill>
                                <a:latin typeface="Cambria Math" panose="02040503050406030204" pitchFamily="18" charset="0"/>
                              </a:rPr>
                              <m:t>𝑺𝒗</m:t>
                            </m:r>
                          </m:num>
                          <m:den>
                            <m:r>
                              <a:rPr lang="en-US" altLang="en-US" sz="1200" b="1" i="1" smtClean="0">
                                <a:solidFill>
                                  <a:schemeClr val="bg1"/>
                                </a:solidFill>
                                <a:latin typeface="Cambria Math" panose="02040503050406030204" pitchFamily="18" charset="0"/>
                              </a:rPr>
                              <m:t>𝑺</m:t>
                            </m:r>
                          </m:den>
                        </m:f>
                      </m:e>
                    </m:nary>
                    <m:r>
                      <a:rPr lang="en-US" altLang="en-US" sz="1200" b="1" i="1" smtClean="0">
                        <a:solidFill>
                          <a:schemeClr val="bg1"/>
                        </a:solidFill>
                        <a:latin typeface="Cambria Math" panose="02040503050406030204" pitchFamily="18" charset="0"/>
                      </a:rPr>
                      <m:t>𝑯</m:t>
                    </m:r>
                    <m:r>
                      <a:rPr lang="en-US" altLang="en-US" sz="1200" b="1" i="1" smtClean="0">
                        <a:solidFill>
                          <a:schemeClr val="bg1"/>
                        </a:solidFill>
                        <a:latin typeface="Cambria Math" panose="02040503050406030204" pitchFamily="18" charset="0"/>
                      </a:rPr>
                      <m:t>(</m:t>
                    </m:r>
                    <m:r>
                      <a:rPr lang="en-US" altLang="en-US" sz="1200" b="1" i="1" smtClean="0">
                        <a:solidFill>
                          <a:schemeClr val="bg1"/>
                        </a:solidFill>
                        <a:latin typeface="Cambria Math" panose="02040503050406030204" pitchFamily="18" charset="0"/>
                      </a:rPr>
                      <m:t>𝒔𝒗</m:t>
                    </m:r>
                    <m:r>
                      <a:rPr lang="en-US" altLang="en-US" sz="1200" b="1" i="1" smtClean="0">
                        <a:solidFill>
                          <a:schemeClr val="bg1"/>
                        </a:solidFill>
                        <a:latin typeface="Cambria Math" panose="02040503050406030204" pitchFamily="18" charset="0"/>
                      </a:rPr>
                      <m:t>)</m:t>
                    </m:r>
                  </m:oMath>
                </a14:m>
                <a:endParaRPr lang="en-US" altLang="en-US" sz="1200" b="1" dirty="0">
                  <a:solidFill>
                    <a:schemeClr val="bg1"/>
                  </a:solidFill>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solidFill>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rPr>
                  <a:t>Step 2: Building Decision Tree from the Data Set.</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rPr>
                  <a:t>Step 3: Applying Pruning for the decision Tree</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rPr>
                  <a:t>Step 4: Building If then Rules for decision Tree</a:t>
                </a:r>
                <a:endParaRPr kumimoji="0" lang="en-US" altLang="en-US" sz="1200" b="0" i="0" u="none" strike="noStrike" cap="none" normalizeH="0" baseline="0" dirty="0">
                  <a:ln>
                    <a:noFill/>
                  </a:ln>
                  <a:solidFill>
                    <a:schemeClr val="bg1"/>
                  </a:solidFill>
                  <a:effectLst/>
                </a:endParaRPr>
              </a:p>
            </p:txBody>
          </p:sp>
        </mc:Choice>
        <mc:Fallback xmlns="">
          <p:sp>
            <p:nvSpPr>
              <p:cNvPr id="17" name="Rectangle 3">
                <a:extLst>
                  <a:ext uri="{FF2B5EF4-FFF2-40B4-BE49-F238E27FC236}">
                    <a16:creationId xmlns:a16="http://schemas.microsoft.com/office/drawing/2014/main" id="{EA9B3172-2130-4DCE-8982-CA0459763DE7}"/>
                  </a:ext>
                </a:extLst>
              </p:cNvPr>
              <p:cNvSpPr>
                <a:spLocks noRot="1" noChangeAspect="1" noMove="1" noResize="1" noEditPoints="1" noAdjustHandles="1" noChangeArrowheads="1" noChangeShapeType="1" noTextEdit="1"/>
              </p:cNvSpPr>
              <p:nvPr/>
            </p:nvSpPr>
            <p:spPr bwMode="auto">
              <a:xfrm>
                <a:off x="7010997" y="2438400"/>
                <a:ext cx="4724400" cy="2401811"/>
              </a:xfrm>
              <a:prstGeom prst="rect">
                <a:avLst/>
              </a:prstGeom>
              <a:blipFill>
                <a:blip r:embed="rId2"/>
                <a:stretch>
                  <a:fillRect b="-756"/>
                </a:stretch>
              </a:blip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E1AC2DF0-59C7-4838-A02B-81845B5E2D14}"/>
              </a:ext>
            </a:extLst>
          </p:cNvPr>
          <p:cNvPicPr>
            <a:picLocks noChangeAspect="1"/>
          </p:cNvPicPr>
          <p:nvPr/>
        </p:nvPicPr>
        <p:blipFill rotWithShape="1">
          <a:blip r:embed="rId3">
            <a:extLst>
              <a:ext uri="{28A0092B-C50C-407E-A947-70E740481C1C}">
                <a14:useLocalDpi xmlns:a14="http://schemas.microsoft.com/office/drawing/2010/main" val="0"/>
              </a:ext>
            </a:extLst>
          </a:blip>
          <a:srcRect t="37334" r="52622" b="10022"/>
          <a:stretch/>
        </p:blipFill>
        <p:spPr>
          <a:xfrm>
            <a:off x="455612" y="1752600"/>
            <a:ext cx="5638800" cy="3524250"/>
          </a:xfrm>
          <a:prstGeom prst="rect">
            <a:avLst/>
          </a:prstGeom>
        </p:spPr>
      </p:pic>
      <p:sp>
        <p:nvSpPr>
          <p:cNvPr id="6" name="Rectangle 5">
            <a:extLst>
              <a:ext uri="{FF2B5EF4-FFF2-40B4-BE49-F238E27FC236}">
                <a16:creationId xmlns:a16="http://schemas.microsoft.com/office/drawing/2014/main" id="{AF39F2DE-7FE9-4BD2-B574-C4066A6FD01A}"/>
              </a:ext>
            </a:extLst>
          </p:cNvPr>
          <p:cNvSpPr/>
          <p:nvPr/>
        </p:nvSpPr>
        <p:spPr>
          <a:xfrm>
            <a:off x="760412" y="1752600"/>
            <a:ext cx="5334000" cy="37839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0BDEE204-976B-4D1D-9546-6C2B8CA3296E}"/>
              </a:ext>
            </a:extLst>
          </p:cNvPr>
          <p:cNvSpPr/>
          <p:nvPr/>
        </p:nvSpPr>
        <p:spPr>
          <a:xfrm>
            <a:off x="760412" y="2362200"/>
            <a:ext cx="5334000" cy="637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F7B0303B-EB53-4FC7-8612-00C6A1DC30CB}"/>
              </a:ext>
            </a:extLst>
          </p:cNvPr>
          <p:cNvSpPr/>
          <p:nvPr/>
        </p:nvSpPr>
        <p:spPr>
          <a:xfrm>
            <a:off x="760412" y="4343400"/>
            <a:ext cx="5334000" cy="63711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64D97D6-206C-4310-A33F-C5892019F308}"/>
              </a:ext>
            </a:extLst>
          </p:cNvPr>
          <p:cNvSpPr/>
          <p:nvPr/>
        </p:nvSpPr>
        <p:spPr>
          <a:xfrm>
            <a:off x="751485" y="5116527"/>
            <a:ext cx="5334000" cy="16032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FD9E625A-58A4-4707-8D5C-ABFB692D2044}"/>
              </a:ext>
            </a:extLst>
          </p:cNvPr>
          <p:cNvSpPr/>
          <p:nvPr/>
        </p:nvSpPr>
        <p:spPr>
          <a:xfrm>
            <a:off x="760412" y="3956837"/>
            <a:ext cx="5334000" cy="27377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EB2966F6-D985-4D1A-B467-18ED1DB40816}"/>
              </a:ext>
            </a:extLst>
          </p:cNvPr>
          <p:cNvSpPr/>
          <p:nvPr/>
        </p:nvSpPr>
        <p:spPr>
          <a:xfrm>
            <a:off x="751485" y="3120632"/>
            <a:ext cx="5334000" cy="27377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C44D9125-4018-4777-B256-8F66D0866D36}"/>
              </a:ext>
            </a:extLst>
          </p:cNvPr>
          <p:cNvSpPr/>
          <p:nvPr/>
        </p:nvSpPr>
        <p:spPr>
          <a:xfrm>
            <a:off x="760412" y="3514725"/>
            <a:ext cx="5334000" cy="35290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A9051190-0831-4A4D-98AA-2376FD59F3A9}"/>
              </a:ext>
            </a:extLst>
          </p:cNvPr>
          <p:cNvSpPr/>
          <p:nvPr/>
        </p:nvSpPr>
        <p:spPr>
          <a:xfrm>
            <a:off x="760412" y="1497755"/>
            <a:ext cx="1524000" cy="228600"/>
          </a:xfrm>
          <a:prstGeom prst="rect">
            <a:avLst/>
          </a:prstGeom>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Dependent</a:t>
            </a:r>
          </a:p>
        </p:txBody>
      </p:sp>
      <p:sp>
        <p:nvSpPr>
          <p:cNvPr id="28" name="Rectangle 27">
            <a:extLst>
              <a:ext uri="{FF2B5EF4-FFF2-40B4-BE49-F238E27FC236}">
                <a16:creationId xmlns:a16="http://schemas.microsoft.com/office/drawing/2014/main" id="{16B5EE25-EEF5-4668-AAE1-FBFFB6D03EEE}"/>
              </a:ext>
            </a:extLst>
          </p:cNvPr>
          <p:cNvSpPr/>
          <p:nvPr/>
        </p:nvSpPr>
        <p:spPr>
          <a:xfrm>
            <a:off x="2284412" y="1497755"/>
            <a:ext cx="3801073"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Independent variables</a:t>
            </a:r>
          </a:p>
        </p:txBody>
      </p:sp>
    </p:spTree>
    <p:extLst>
      <p:ext uri="{BB962C8B-B14F-4D97-AF65-F5344CB8AC3E}">
        <p14:creationId xmlns:p14="http://schemas.microsoft.com/office/powerpoint/2010/main" val="11282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0-#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0" grpId="0" animBg="1"/>
      <p:bldP spid="21" grpId="0" animBg="1"/>
      <p:bldP spid="22" grpId="0" animBg="1"/>
      <p:bldP spid="24"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17612" y="269575"/>
            <a:ext cx="9601200" cy="614706"/>
          </a:xfrm>
        </p:spPr>
        <p:txBody>
          <a:bodyPr/>
          <a:lstStyle/>
          <a:p>
            <a:r>
              <a:rPr lang="en-US" u="sng" dirty="0"/>
              <a:t>AGRO Farming with Machine Learning</a:t>
            </a:r>
          </a:p>
        </p:txBody>
      </p:sp>
      <p:sp>
        <p:nvSpPr>
          <p:cNvPr id="25" name="TextBox 24">
            <a:extLst>
              <a:ext uri="{FF2B5EF4-FFF2-40B4-BE49-F238E27FC236}">
                <a16:creationId xmlns:a16="http://schemas.microsoft.com/office/drawing/2014/main" id="{CD1CD3AE-5267-488C-A23F-5CE5C3FF7181}"/>
              </a:ext>
            </a:extLst>
          </p:cNvPr>
          <p:cNvSpPr txBox="1"/>
          <p:nvPr/>
        </p:nvSpPr>
        <p:spPr>
          <a:xfrm>
            <a:off x="7466012" y="2133600"/>
            <a:ext cx="2057400" cy="400110"/>
          </a:xfrm>
          <a:prstGeom prst="rect">
            <a:avLst/>
          </a:prstGeom>
          <a:solidFill>
            <a:schemeClr val="tx2">
              <a:lumMod val="50000"/>
            </a:schemeClr>
          </a:solidFill>
        </p:spPr>
        <p:txBody>
          <a:bodyPr wrap="square" rtlCol="0">
            <a:spAutoFit/>
          </a:bodyPr>
          <a:lstStyle/>
          <a:p>
            <a:pPr algn="ctr"/>
            <a:r>
              <a:rPr lang="en-US" sz="2000" b="1" dirty="0">
                <a:solidFill>
                  <a:schemeClr val="bg1"/>
                </a:solidFill>
              </a:rPr>
              <a:t>Algorithm</a:t>
            </a:r>
          </a:p>
        </p:txBody>
      </p:sp>
      <p:sp>
        <p:nvSpPr>
          <p:cNvPr id="26" name="TextBox 25">
            <a:extLst>
              <a:ext uri="{FF2B5EF4-FFF2-40B4-BE49-F238E27FC236}">
                <a16:creationId xmlns:a16="http://schemas.microsoft.com/office/drawing/2014/main" id="{64E0430C-AF99-47D4-80EA-AD31D1DB61D1}"/>
              </a:ext>
            </a:extLst>
          </p:cNvPr>
          <p:cNvSpPr txBox="1"/>
          <p:nvPr/>
        </p:nvSpPr>
        <p:spPr>
          <a:xfrm>
            <a:off x="9523412" y="2133332"/>
            <a:ext cx="228600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dirty="0">
                <a:solidFill>
                  <a:schemeClr val="bg1"/>
                </a:solidFill>
              </a:rPr>
              <a:t>Regression Tree</a:t>
            </a:r>
          </a:p>
        </p:txBody>
      </p:sp>
      <p:pic>
        <p:nvPicPr>
          <p:cNvPr id="27" name="Picture 26">
            <a:extLst>
              <a:ext uri="{FF2B5EF4-FFF2-40B4-BE49-F238E27FC236}">
                <a16:creationId xmlns:a16="http://schemas.microsoft.com/office/drawing/2014/main" id="{641B8428-C2DE-4B40-8DDD-35693AB27F68}"/>
              </a:ext>
            </a:extLst>
          </p:cNvPr>
          <p:cNvPicPr>
            <a:picLocks noChangeAspect="1"/>
          </p:cNvPicPr>
          <p:nvPr/>
        </p:nvPicPr>
        <p:blipFill rotWithShape="1">
          <a:blip r:embed="rId2">
            <a:extLst>
              <a:ext uri="{28A0092B-C50C-407E-A947-70E740481C1C}">
                <a14:useLocalDpi xmlns:a14="http://schemas.microsoft.com/office/drawing/2010/main" val="0"/>
              </a:ext>
            </a:extLst>
          </a:blip>
          <a:srcRect l="3671" t="21213" r="30263" b="11904"/>
          <a:stretch/>
        </p:blipFill>
        <p:spPr>
          <a:xfrm>
            <a:off x="150812" y="1752600"/>
            <a:ext cx="6958359" cy="3962400"/>
          </a:xfrm>
          <a:prstGeom prst="rect">
            <a:avLst/>
          </a:prstGeom>
        </p:spPr>
      </p:pic>
      <p:sp>
        <p:nvSpPr>
          <p:cNvPr id="28" name="Rectangle 3">
            <a:extLst>
              <a:ext uri="{FF2B5EF4-FFF2-40B4-BE49-F238E27FC236}">
                <a16:creationId xmlns:a16="http://schemas.microsoft.com/office/drawing/2014/main" id="{A9793BC5-4709-4418-8489-5E8A43B57C53}"/>
              </a:ext>
            </a:extLst>
          </p:cNvPr>
          <p:cNvSpPr>
            <a:spLocks noChangeArrowheads="1"/>
          </p:cNvSpPr>
          <p:nvPr/>
        </p:nvSpPr>
        <p:spPr bwMode="auto">
          <a:xfrm>
            <a:off x="7313613" y="2921168"/>
            <a:ext cx="4724400" cy="101566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200" dirty="0">
                <a:solidFill>
                  <a:schemeClr val="bg1"/>
                </a:solidFill>
              </a:rPr>
              <a:t>In statistics, linear regression is a linear approach to modeling the relationship between a scalar response and one or more explanatory variables. The case of one explanatory variable is called simple linear regression. For more than one explanatory variable, the process is called multiple linear regression</a:t>
            </a:r>
            <a:endParaRPr lang="en-US" altLang="en-US" sz="1200" dirty="0">
              <a:solidFill>
                <a:schemeClr val="bg1"/>
              </a:solidFill>
            </a:endParaRPr>
          </a:p>
        </p:txBody>
      </p:sp>
      <p:sp>
        <p:nvSpPr>
          <p:cNvPr id="29" name="Rectangle 3">
            <a:extLst>
              <a:ext uri="{FF2B5EF4-FFF2-40B4-BE49-F238E27FC236}">
                <a16:creationId xmlns:a16="http://schemas.microsoft.com/office/drawing/2014/main" id="{0169E444-CC66-4206-8C28-903254C21624}"/>
              </a:ext>
            </a:extLst>
          </p:cNvPr>
          <p:cNvSpPr>
            <a:spLocks noChangeArrowheads="1"/>
          </p:cNvSpPr>
          <p:nvPr/>
        </p:nvSpPr>
        <p:spPr bwMode="auto">
          <a:xfrm>
            <a:off x="8304212" y="4247163"/>
            <a:ext cx="2438399" cy="64633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200" dirty="0">
                <a:solidFill>
                  <a:schemeClr val="bg1"/>
                </a:solidFill>
              </a:rPr>
              <a:t>Simple Linear Regression </a:t>
            </a:r>
          </a:p>
          <a:p>
            <a:pPr lvl="0" algn="ctr"/>
            <a:r>
              <a:rPr lang="en-US" altLang="en-US" sz="1200" dirty="0">
                <a:solidFill>
                  <a:schemeClr val="bg1"/>
                </a:solidFill>
              </a:rPr>
              <a:t>X → Y</a:t>
            </a:r>
          </a:p>
          <a:p>
            <a:pPr lvl="0" algn="ctr"/>
            <a:r>
              <a:rPr lang="en-US" altLang="en-US" sz="1200" dirty="0">
                <a:solidFill>
                  <a:schemeClr val="bg1"/>
                </a:solidFill>
              </a:rPr>
              <a:t>Production → Year</a:t>
            </a:r>
          </a:p>
        </p:txBody>
      </p:sp>
      <p:sp>
        <p:nvSpPr>
          <p:cNvPr id="30" name="Rectangle 29">
            <a:extLst>
              <a:ext uri="{FF2B5EF4-FFF2-40B4-BE49-F238E27FC236}">
                <a16:creationId xmlns:a16="http://schemas.microsoft.com/office/drawing/2014/main" id="{914785A6-7954-4C50-A031-77D848BCBBA7}"/>
              </a:ext>
            </a:extLst>
          </p:cNvPr>
          <p:cNvSpPr/>
          <p:nvPr/>
        </p:nvSpPr>
        <p:spPr>
          <a:xfrm rot="5400000">
            <a:off x="715434" y="3384025"/>
            <a:ext cx="3962400" cy="69955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3AF404C2-4490-4506-B16E-7A94ACE5D61A}"/>
              </a:ext>
            </a:extLst>
          </p:cNvPr>
          <p:cNvSpPr/>
          <p:nvPr/>
        </p:nvSpPr>
        <p:spPr>
          <a:xfrm rot="5400000">
            <a:off x="2208211" y="3384024"/>
            <a:ext cx="3962400" cy="69955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AE23F941-D348-4C76-BD5E-BFE7A2C7F065}"/>
              </a:ext>
            </a:extLst>
          </p:cNvPr>
          <p:cNvSpPr/>
          <p:nvPr/>
        </p:nvSpPr>
        <p:spPr>
          <a:xfrm rot="5400000">
            <a:off x="2878400" y="3413389"/>
            <a:ext cx="3962400" cy="64082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440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2BD49D21-E8B9-4921-A460-EDB119E0EE1B}"/>
              </a:ext>
            </a:extLst>
          </p:cNvPr>
          <p:cNvSpPr>
            <a:spLocks noGrp="1"/>
          </p:cNvSpPr>
          <p:nvPr>
            <p:ph type="title"/>
          </p:nvPr>
        </p:nvSpPr>
        <p:spPr>
          <a:xfrm>
            <a:off x="1293812" y="304800"/>
            <a:ext cx="9601200" cy="762000"/>
          </a:xfrm>
        </p:spPr>
        <p:txBody>
          <a:bodyPr/>
          <a:lstStyle/>
          <a:p>
            <a:r>
              <a:rPr lang="en-US" u="sng" dirty="0"/>
              <a:t>AGRO Farming with Machine Learning</a:t>
            </a:r>
          </a:p>
        </p:txBody>
      </p:sp>
      <p:sp>
        <p:nvSpPr>
          <p:cNvPr id="7" name="TextBox 6">
            <a:extLst>
              <a:ext uri="{FF2B5EF4-FFF2-40B4-BE49-F238E27FC236}">
                <a16:creationId xmlns:a16="http://schemas.microsoft.com/office/drawing/2014/main" id="{CE19684E-FF76-4057-8307-0802F4CA06A3}"/>
              </a:ext>
            </a:extLst>
          </p:cNvPr>
          <p:cNvSpPr txBox="1"/>
          <p:nvPr/>
        </p:nvSpPr>
        <p:spPr>
          <a:xfrm>
            <a:off x="1293812" y="1218771"/>
            <a:ext cx="3962400" cy="523220"/>
          </a:xfrm>
          <a:prstGeom prst="rect">
            <a:avLst/>
          </a:prstGeom>
          <a:solidFill>
            <a:schemeClr val="tx2">
              <a:lumMod val="50000"/>
            </a:schemeClr>
          </a:solidFill>
        </p:spPr>
        <p:txBody>
          <a:bodyPr wrap="square" rtlCol="0">
            <a:spAutoFit/>
          </a:bodyPr>
          <a:lstStyle/>
          <a:p>
            <a:pPr algn="ctr"/>
            <a:r>
              <a:rPr lang="en-US" sz="2800" b="1" dirty="0">
                <a:solidFill>
                  <a:schemeClr val="bg1"/>
                </a:solidFill>
              </a:rPr>
              <a:t>UML Diagrams</a:t>
            </a:r>
          </a:p>
        </p:txBody>
      </p:sp>
      <p:sp>
        <p:nvSpPr>
          <p:cNvPr id="3" name="TextBox 2">
            <a:extLst>
              <a:ext uri="{FF2B5EF4-FFF2-40B4-BE49-F238E27FC236}">
                <a16:creationId xmlns:a16="http://schemas.microsoft.com/office/drawing/2014/main" id="{C404CFA5-5C74-46DE-9629-679261829C9E}"/>
              </a:ext>
            </a:extLst>
          </p:cNvPr>
          <p:cNvSpPr txBox="1"/>
          <p:nvPr/>
        </p:nvSpPr>
        <p:spPr>
          <a:xfrm>
            <a:off x="1326730" y="2209800"/>
            <a:ext cx="4843882" cy="2862322"/>
          </a:xfrm>
          <a:prstGeom prst="rect">
            <a:avLst/>
          </a:prstGeom>
          <a:noFill/>
        </p:spPr>
        <p:txBody>
          <a:bodyPr wrap="square" rtlCol="0">
            <a:spAutoFit/>
          </a:bodyPr>
          <a:lstStyle/>
          <a:p>
            <a:r>
              <a:rPr lang="en-US" u="sng" dirty="0"/>
              <a:t>USE CASE DIAGRAM:</a:t>
            </a:r>
          </a:p>
          <a:p>
            <a:endParaRPr lang="en-US" u="sng" dirty="0"/>
          </a:p>
          <a:p>
            <a:r>
              <a:rPr lang="en-US" dirty="0"/>
              <a:t>Use case diagrams are a way to capture the system's functionality and requirements in UML diagrams. It captures the dynamic behavior of a live system. A use case diagram consists of a use case and an actor. ... A purpose of use case diagram is to capture the core functionalities of a system</a:t>
            </a:r>
          </a:p>
          <a:p>
            <a:endParaRPr lang="en-US" u="sng" dirty="0"/>
          </a:p>
        </p:txBody>
      </p:sp>
      <p:pic>
        <p:nvPicPr>
          <p:cNvPr id="6" name="Picture 5">
            <a:extLst>
              <a:ext uri="{FF2B5EF4-FFF2-40B4-BE49-F238E27FC236}">
                <a16:creationId xmlns:a16="http://schemas.microsoft.com/office/drawing/2014/main" id="{41FC718F-859E-4AD9-AF32-CE937375B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412" y="1905000"/>
            <a:ext cx="5029902" cy="4172532"/>
          </a:xfrm>
          <a:prstGeom prst="rect">
            <a:avLst/>
          </a:prstGeom>
        </p:spPr>
      </p:pic>
    </p:spTree>
    <p:extLst>
      <p:ext uri="{BB962C8B-B14F-4D97-AF65-F5344CB8AC3E}">
        <p14:creationId xmlns:p14="http://schemas.microsoft.com/office/powerpoint/2010/main" val="410129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01115" id="{6D802E96-7B24-457C-A326-69AF839D4486}" vid="{C3FFE3C6-9A62-4BEA-9FE0-A8BC12B9BCCA}"/>
    </a:ext>
  </a:extLst>
</a:theme>
</file>

<file path=ppt/theme/theme2.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1360511</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TP102801114</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706531</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563B-C646-42AF-9D0D-76DF086793C3}">
  <ds:schemaRefs>
    <ds:schemaRef ds:uri="http://schemas.microsoft.com/sharepoint/v3/contenttype/forms"/>
  </ds:schemaRefs>
</ds:datastoreItem>
</file>

<file path=customXml/itemProps2.xml><?xml version="1.0" encoding="utf-8"?>
<ds:datastoreItem xmlns:ds="http://schemas.openxmlformats.org/officeDocument/2006/customXml" ds:itemID="{C335E791-7449-4708-8DE9-182EC4D8A134}">
  <ds:schemaRefs>
    <ds:schemaRef ds:uri="4873beb7-5857-4685-be1f-d57550cc96cc"/>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6EB9514F-6A45-47F4-BC6D-A865E29717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Woodgrain nature presentation (widescreen)</Template>
  <TotalTime>444</TotalTime>
  <Words>1019</Words>
  <Application>Microsoft Office PowerPoint</Application>
  <PresentationFormat>Custom</PresentationFormat>
  <Paragraphs>177</Paragraphs>
  <Slides>25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 Light</vt:lpstr>
      <vt:lpstr>Cambria Math</vt:lpstr>
      <vt:lpstr>Cantarell</vt:lpstr>
      <vt:lpstr>Century</vt:lpstr>
      <vt:lpstr>Woodgrain 16x9</vt:lpstr>
      <vt:lpstr>Office Theme</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PowerPoint Presentation</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AGRO Farming with Machine Learning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Agro Farming  using  Machine learning</dc:title>
  <dc:creator>Akhileswar Chikku</dc:creator>
  <cp:lastModifiedBy>LENOVO</cp:lastModifiedBy>
  <cp:revision>50</cp:revision>
  <dcterms:created xsi:type="dcterms:W3CDTF">2020-06-14T09:13:06Z</dcterms:created>
  <dcterms:modified xsi:type="dcterms:W3CDTF">2021-05-29T07:13:46Z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